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1E9ED0-262A-4D6A-A3D8-CC57C02EE071}" type="datetimeFigureOut">
              <a:rPr lang="es-CO" smtClean="0"/>
              <a:pPr/>
              <a:t>21/07/2011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67C6DE-3409-4FB3-B690-339735B5EEF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REACIONES QUIMICAS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PREGUNTAS</a:t>
            </a:r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3602360" cy="4343400"/>
          </a:xfrm>
        </p:spPr>
        <p:txBody>
          <a:bodyPr>
            <a:normAutofit/>
          </a:bodyPr>
          <a:lstStyle/>
          <a:p>
            <a:r>
              <a:rPr lang="es-CO" dirty="0" smtClean="0"/>
              <a:t>1. Teniendo en cuenta que hay suficiente cantidad de ambos reactivos es válido afirmar que para producir 8g de CH4 se necesitan</a:t>
            </a:r>
          </a:p>
          <a:p>
            <a:r>
              <a:rPr lang="es-CO" dirty="0" smtClean="0"/>
              <a:t>A. 16 gramos de C</a:t>
            </a:r>
          </a:p>
          <a:p>
            <a:r>
              <a:rPr lang="pt-BR" dirty="0" smtClean="0"/>
              <a:t>B. 2 </a:t>
            </a:r>
            <a:r>
              <a:rPr lang="pt-BR" dirty="0" err="1" smtClean="0"/>
              <a:t>gramos</a:t>
            </a:r>
            <a:r>
              <a:rPr lang="pt-BR" dirty="0" smtClean="0"/>
              <a:t> de H</a:t>
            </a:r>
          </a:p>
          <a:p>
            <a:r>
              <a:rPr lang="es-CO" dirty="0" smtClean="0"/>
              <a:t>C. 12 gramos de C</a:t>
            </a:r>
          </a:p>
          <a:p>
            <a:r>
              <a:rPr lang="pt-BR" dirty="0" smtClean="0"/>
              <a:t>D. 4 </a:t>
            </a:r>
            <a:r>
              <a:rPr lang="pt-BR" dirty="0" err="1" smtClean="0"/>
              <a:t>gramos</a:t>
            </a:r>
            <a:r>
              <a:rPr lang="pt-BR" dirty="0" smtClean="0"/>
              <a:t> de H</a:t>
            </a:r>
            <a:endParaRPr lang="es-CO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355976" y="1752600"/>
            <a:ext cx="4407024" cy="4419600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16832"/>
            <a:ext cx="408622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Conteste la pregunta 2 y 3 de acuerdo con la siguiente información</a:t>
            </a:r>
            <a:endParaRPr lang="es-CO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O" sz="2000" dirty="0" smtClean="0"/>
              <a:t>El aire está compuesto aproximadamente de 21% de O2 y 79% de N2 (molar). Un combustible se quema de acuerdo con la siguiente reacción</a:t>
            </a:r>
          </a:p>
          <a:p>
            <a:pPr>
              <a:buNone/>
            </a:pPr>
            <a:endParaRPr lang="es-CO" sz="2000" dirty="0" smtClean="0"/>
          </a:p>
          <a:p>
            <a:pPr>
              <a:buNone/>
            </a:pPr>
            <a:r>
              <a:rPr lang="es-CO" sz="2000" dirty="0" smtClean="0"/>
              <a:t>2 .Si se queman 10 moles de CH4 utilizando 100 moles de aire, la cantidad de moles de O2 que sobra es aproximadamente</a:t>
            </a:r>
          </a:p>
          <a:p>
            <a:pPr>
              <a:buNone/>
            </a:pPr>
            <a:r>
              <a:rPr lang="es-CO" sz="2000" dirty="0" smtClean="0"/>
              <a:t>A. 95</a:t>
            </a:r>
          </a:p>
          <a:p>
            <a:pPr>
              <a:buNone/>
            </a:pPr>
            <a:r>
              <a:rPr lang="es-CO" sz="2000" dirty="0" smtClean="0"/>
              <a:t>B. 1</a:t>
            </a:r>
          </a:p>
          <a:p>
            <a:pPr>
              <a:buNone/>
            </a:pPr>
            <a:r>
              <a:rPr lang="es-CO" sz="2000" dirty="0" smtClean="0"/>
              <a:t>C. 90</a:t>
            </a:r>
          </a:p>
          <a:p>
            <a:pPr>
              <a:buNone/>
            </a:pPr>
            <a:r>
              <a:rPr lang="es-CO" sz="2000" dirty="0" smtClean="0"/>
              <a:t>D. 5</a:t>
            </a:r>
          </a:p>
          <a:p>
            <a:pPr>
              <a:buNone/>
            </a:pPr>
            <a:endParaRPr lang="es-CO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O" sz="2000" dirty="0" smtClean="0"/>
              <a:t>3. Si reacciona 1 mol de CH4 en presencia de 3 moles de O2 en un recipiente cerrado, la composición molar final de la mezcla será</a:t>
            </a:r>
          </a:p>
          <a:p>
            <a:pPr>
              <a:buNone/>
            </a:pPr>
            <a:endParaRPr lang="es-CO" sz="2000" dirty="0" smtClean="0"/>
          </a:p>
          <a:p>
            <a:pPr>
              <a:buNone/>
            </a:pPr>
            <a:r>
              <a:rPr lang="pt-BR" sz="2000" dirty="0" smtClean="0"/>
              <a:t>A. 50% H2O, 25% O2, 25% CO2</a:t>
            </a:r>
          </a:p>
          <a:p>
            <a:pPr>
              <a:buNone/>
            </a:pPr>
            <a:r>
              <a:rPr lang="pt-BR" sz="2000" dirty="0" smtClean="0"/>
              <a:t>B. 50% H2O, 50% CO2</a:t>
            </a:r>
          </a:p>
          <a:p>
            <a:pPr>
              <a:buNone/>
            </a:pPr>
            <a:r>
              <a:rPr lang="pt-BR" sz="2000" dirty="0" smtClean="0"/>
              <a:t>C. 25% H2O, 25% O2, 50% CO2</a:t>
            </a:r>
          </a:p>
          <a:p>
            <a:pPr>
              <a:buNone/>
            </a:pPr>
            <a:r>
              <a:rPr lang="pt-BR" sz="2000" dirty="0" smtClean="0"/>
              <a:t>D. 50% H2O, 50% O2</a:t>
            </a:r>
            <a:endParaRPr lang="es-CO" sz="20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40968"/>
            <a:ext cx="2762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>
          <a:xfrm>
            <a:off x="4800600" y="3140968"/>
            <a:ext cx="3886200" cy="2878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sz="2000" dirty="0" smtClean="0"/>
              <a:t>La ecuación que describe este proceso es</a:t>
            </a:r>
          </a:p>
          <a:p>
            <a:pPr>
              <a:buNone/>
            </a:pPr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s-CO" dirty="0" smtClean="0"/>
              <a:t>4</a:t>
            </a:r>
            <a:endParaRPr lang="es-CO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1388368"/>
          </a:xfrm>
        </p:spPr>
        <p:txBody>
          <a:bodyPr>
            <a:normAutofit fontScale="70000" lnSpcReduction="20000"/>
          </a:bodyPr>
          <a:lstStyle/>
          <a:p>
            <a:endParaRPr lang="es-CO" dirty="0" smtClean="0"/>
          </a:p>
          <a:p>
            <a:r>
              <a:rPr lang="es-CO" sz="2900" dirty="0" smtClean="0"/>
              <a:t>5. La producción de dióxido de carbono (CO</a:t>
            </a:r>
            <a:r>
              <a:rPr lang="es-CO" sz="2200" dirty="0" smtClean="0"/>
              <a:t>2</a:t>
            </a:r>
            <a:r>
              <a:rPr lang="es-CO" sz="2900" dirty="0" smtClean="0"/>
              <a:t>) y agua se lleva a cabo por la combustión del propanol (C</a:t>
            </a:r>
            <a:r>
              <a:rPr lang="es-CO" sz="2200" dirty="0" smtClean="0"/>
              <a:t>3</a:t>
            </a:r>
            <a:r>
              <a:rPr lang="es-CO" sz="2900" dirty="0" smtClean="0"/>
              <a:t>H</a:t>
            </a:r>
            <a:r>
              <a:rPr lang="es-CO" sz="2200" dirty="0" smtClean="0"/>
              <a:t>7</a:t>
            </a:r>
            <a:r>
              <a:rPr lang="es-CO" sz="2900" dirty="0" smtClean="0"/>
              <a:t>OH). </a:t>
            </a:r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CO" dirty="0" smtClean="0"/>
              <a:t>De acuerdo con la ecuación anterior, si reaccionan 10 moles de agua con 3 moles de calcio probablemente</a:t>
            </a:r>
          </a:p>
          <a:p>
            <a:pPr>
              <a:buNone/>
            </a:pPr>
            <a:r>
              <a:rPr lang="es-CO" dirty="0" smtClean="0"/>
              <a:t>A. los reactivos reaccionarán por completo sin que sobre masa de alguno</a:t>
            </a:r>
          </a:p>
          <a:p>
            <a:pPr>
              <a:buNone/>
            </a:pPr>
            <a:r>
              <a:rPr lang="es-CO" dirty="0" smtClean="0"/>
              <a:t>B. el calcio reaccionará completamente y permanecerá agua en exceso</a:t>
            </a:r>
          </a:p>
          <a:p>
            <a:pPr>
              <a:buNone/>
            </a:pPr>
            <a:r>
              <a:rPr lang="es-CO" dirty="0" smtClean="0"/>
              <a:t>C. se formarán 13 moles de hidrógeno</a:t>
            </a:r>
          </a:p>
          <a:p>
            <a:pPr>
              <a:buNone/>
            </a:pPr>
            <a:r>
              <a:rPr lang="es-CO" dirty="0" smtClean="0"/>
              <a:t>D. se formará un mol de hidróxido de calcio</a:t>
            </a:r>
            <a:endParaRPr lang="es-CO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2562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861048"/>
            <a:ext cx="402146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CO" dirty="0" smtClean="0"/>
              <a:t>6. La síntesis industrial del ácido nítrico se representa por la siguiente ecuación: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En condiciones normales, un mol de NO2 reacciona con suficiente agua para producir</a:t>
            </a:r>
          </a:p>
          <a:p>
            <a:pPr>
              <a:buNone/>
            </a:pPr>
            <a:r>
              <a:rPr lang="es-CO" dirty="0" smtClean="0"/>
              <a:t>A. 3/2 moles de HNO3</a:t>
            </a:r>
          </a:p>
          <a:p>
            <a:pPr>
              <a:buNone/>
            </a:pPr>
            <a:r>
              <a:rPr lang="es-CO" dirty="0" smtClean="0"/>
              <a:t>B. 4/3 moles de HNO3</a:t>
            </a:r>
          </a:p>
          <a:p>
            <a:pPr>
              <a:buNone/>
            </a:pPr>
            <a:r>
              <a:rPr lang="es-CO" dirty="0" smtClean="0"/>
              <a:t>C. 5/2 moles de HNO3</a:t>
            </a:r>
          </a:p>
          <a:p>
            <a:pPr>
              <a:buNone/>
            </a:pPr>
            <a:r>
              <a:rPr lang="es-CO" dirty="0" smtClean="0"/>
              <a:t>D. 2/3 moles de HNO3</a:t>
            </a:r>
            <a:endParaRPr lang="es-CO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3886200" cy="2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8153400" cy="10081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O" dirty="0" smtClean="0"/>
              <a:t>El elemento Q reacciona con el oxígeno formando el monóxido o el dióxido dependiendo de la temperatura, según la tabla:</a:t>
            </a:r>
          </a:p>
          <a:p>
            <a:pPr>
              <a:buNone/>
            </a:pP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3933056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8. Sabiendo </a:t>
            </a:r>
            <a:r>
              <a:rPr lang="es-CO" dirty="0"/>
              <a:t>que el número de oxidación </a:t>
            </a:r>
            <a:r>
              <a:rPr lang="es-CO" dirty="0" smtClean="0"/>
              <a:t>del oxígeno </a:t>
            </a:r>
            <a:r>
              <a:rPr lang="es-CO" dirty="0"/>
              <a:t>es 2-. Con relación al número de </a:t>
            </a:r>
            <a:r>
              <a:rPr lang="es-CO" dirty="0" smtClean="0"/>
              <a:t>oxidación </a:t>
            </a:r>
            <a:r>
              <a:rPr lang="es-CO" dirty="0"/>
              <a:t>del elemento Q se puede inferir que</a:t>
            </a:r>
          </a:p>
          <a:p>
            <a:r>
              <a:rPr lang="es-CO" dirty="0"/>
              <a:t>A. su magnitud es 1</a:t>
            </a:r>
          </a:p>
          <a:p>
            <a:r>
              <a:rPr lang="es-CO" dirty="0"/>
              <a:t>B. tiene signo positivo</a:t>
            </a:r>
          </a:p>
          <a:p>
            <a:r>
              <a:rPr lang="es-CO" dirty="0"/>
              <a:t>C. es de magnitud 3</a:t>
            </a:r>
          </a:p>
          <a:p>
            <a:r>
              <a:rPr lang="es-CO" dirty="0"/>
              <a:t>D. es igual al del oxígeno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283968" y="3717032"/>
            <a:ext cx="4608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9. Un </a:t>
            </a:r>
            <a:r>
              <a:rPr lang="es-CO" dirty="0"/>
              <a:t>recipiente rígido y cerrado a 25ºC y</a:t>
            </a:r>
          </a:p>
          <a:p>
            <a:r>
              <a:rPr lang="es-CO" dirty="0"/>
              <a:t>1 atm que contiene 1 mol de QO2 y 1 mol de </a:t>
            </a:r>
            <a:r>
              <a:rPr lang="es-CO" dirty="0" smtClean="0"/>
              <a:t>O2 se </a:t>
            </a:r>
            <a:r>
              <a:rPr lang="es-CO" dirty="0"/>
              <a:t>calienta hasta que la temperatura es de </a:t>
            </a:r>
            <a:r>
              <a:rPr lang="es-CO" dirty="0" smtClean="0"/>
              <a:t>100ºC y </a:t>
            </a:r>
            <a:r>
              <a:rPr lang="es-CO" dirty="0"/>
              <a:t>después de un tiempo se analiza el </a:t>
            </a:r>
            <a:r>
              <a:rPr lang="es-CO" dirty="0" smtClean="0"/>
              <a:t>contenido del </a:t>
            </a:r>
            <a:r>
              <a:rPr lang="es-CO" dirty="0"/>
              <a:t>recipiente. La composición más probable será</a:t>
            </a:r>
          </a:p>
          <a:p>
            <a:r>
              <a:rPr lang="es-CO" dirty="0"/>
              <a:t>A. 1 mol de QO2 y 1 mol de O2</a:t>
            </a:r>
          </a:p>
          <a:p>
            <a:r>
              <a:rPr lang="es-CO" dirty="0"/>
              <a:t>B. 2 moles de O2 y 1 mol de Q</a:t>
            </a:r>
          </a:p>
          <a:p>
            <a:r>
              <a:rPr lang="es-CO" dirty="0"/>
              <a:t>C. 2 moles de QO y 1 mol de O2</a:t>
            </a:r>
          </a:p>
          <a:p>
            <a:r>
              <a:rPr lang="es-CO" dirty="0"/>
              <a:t>D. 1 mol de O2 y 1 mol de QO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136904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dirty="0" smtClean="0"/>
              <a:t>CONTESTE LAS PREGUNTAS 10 Y 11 DE ACUERDO CON LA SIGUIENTE ECUACIÓN</a:t>
            </a:r>
            <a:endParaRPr lang="es-CO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09600" y="2060847"/>
            <a:ext cx="3886200" cy="4100719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s-CO" dirty="0" smtClean="0"/>
              <a:t>10. </a:t>
            </a:r>
            <a:r>
              <a:rPr lang="es-CO" sz="3300" dirty="0" smtClean="0"/>
              <a:t>Es </a:t>
            </a:r>
            <a:r>
              <a:rPr lang="es-CO" sz="3300" dirty="0" smtClean="0"/>
              <a:t>válido afirmar que la ecuación anterior, </a:t>
            </a:r>
            <a:r>
              <a:rPr lang="es-CO" sz="3300" dirty="0" smtClean="0"/>
              <a:t>cumple con </a:t>
            </a:r>
            <a:r>
              <a:rPr lang="es-CO" sz="3300" dirty="0" smtClean="0"/>
              <a:t>la ley de la conservación de la materia</a:t>
            </a:r>
            <a:r>
              <a:rPr lang="es-CO" sz="3300" dirty="0" smtClean="0"/>
              <a:t>, porque</a:t>
            </a:r>
            <a:endParaRPr lang="es-CO" sz="3300" dirty="0" smtClean="0"/>
          </a:p>
          <a:p>
            <a:pPr>
              <a:buNone/>
            </a:pPr>
            <a:r>
              <a:rPr lang="es-CO" sz="3300" dirty="0" smtClean="0"/>
              <a:t>A. el número de átomos de cada tipo en los</a:t>
            </a:r>
          </a:p>
          <a:p>
            <a:pPr>
              <a:buNone/>
            </a:pPr>
            <a:r>
              <a:rPr lang="es-CO" sz="3300" dirty="0" smtClean="0"/>
              <a:t>productos es mayor que el número de átomos</a:t>
            </a:r>
          </a:p>
          <a:p>
            <a:pPr>
              <a:buNone/>
            </a:pPr>
            <a:r>
              <a:rPr lang="es-CO" sz="3300" dirty="0" smtClean="0"/>
              <a:t>de cada tipo en los reactivos</a:t>
            </a:r>
          </a:p>
          <a:p>
            <a:pPr>
              <a:buNone/>
            </a:pPr>
            <a:r>
              <a:rPr lang="es-CO" sz="3300" dirty="0" smtClean="0"/>
              <a:t>B. la masa de los productos es mayor que la</a:t>
            </a:r>
          </a:p>
          <a:p>
            <a:pPr>
              <a:buNone/>
            </a:pPr>
            <a:r>
              <a:rPr lang="es-CO" sz="3300" dirty="0" smtClean="0"/>
              <a:t>masa de los reactivos</a:t>
            </a:r>
          </a:p>
          <a:p>
            <a:pPr>
              <a:buNone/>
            </a:pPr>
            <a:r>
              <a:rPr lang="es-CO" sz="3300" dirty="0" smtClean="0"/>
              <a:t>C. el número de átomos de cada tipo en los</a:t>
            </a:r>
          </a:p>
          <a:p>
            <a:pPr>
              <a:buNone/>
            </a:pPr>
            <a:r>
              <a:rPr lang="es-CO" sz="3300" dirty="0" smtClean="0"/>
              <a:t>reactivos es igual al número de átomos del</a:t>
            </a:r>
          </a:p>
          <a:p>
            <a:pPr>
              <a:buNone/>
            </a:pPr>
            <a:r>
              <a:rPr lang="es-CO" sz="3300" dirty="0" smtClean="0"/>
              <a:t>mismo tipo en los productos</a:t>
            </a:r>
          </a:p>
          <a:p>
            <a:pPr>
              <a:buNone/>
            </a:pPr>
            <a:r>
              <a:rPr lang="es-CO" sz="3300" dirty="0" smtClean="0"/>
              <a:t>D. el número de sustancias reaccionantes es</a:t>
            </a:r>
          </a:p>
          <a:p>
            <a:pPr>
              <a:buNone/>
            </a:pPr>
            <a:r>
              <a:rPr lang="es-CO" sz="3300" dirty="0" smtClean="0"/>
              <a:t>igual al número de sustancias obtenidas</a:t>
            </a:r>
            <a:endParaRPr lang="es-CO" sz="33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28479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340768"/>
            <a:ext cx="24003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4788024" y="3284984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11. De </a:t>
            </a:r>
            <a:r>
              <a:rPr lang="es-CO" dirty="0" smtClean="0"/>
              <a:t>acuerdo con la ecuación anterior, es </a:t>
            </a:r>
            <a:r>
              <a:rPr lang="es-CO" dirty="0" smtClean="0"/>
              <a:t>correcto afirmar </a:t>
            </a:r>
            <a:r>
              <a:rPr lang="es-CO" dirty="0" smtClean="0"/>
              <a:t>que</a:t>
            </a:r>
          </a:p>
          <a:p>
            <a:r>
              <a:rPr lang="es-CO" dirty="0" smtClean="0"/>
              <a:t>A. 2 moles de </a:t>
            </a:r>
            <a:r>
              <a:rPr lang="es-CO" dirty="0" err="1" smtClean="0"/>
              <a:t>HCl</a:t>
            </a:r>
            <a:r>
              <a:rPr lang="es-CO" dirty="0" smtClean="0"/>
              <a:t> producen 2 moles de </a:t>
            </a:r>
            <a:r>
              <a:rPr lang="es-CO" dirty="0" smtClean="0"/>
              <a:t>ZnCl2 y </a:t>
            </a:r>
            <a:r>
              <a:rPr lang="es-CO" dirty="0" smtClean="0"/>
              <a:t>2 moles de H</a:t>
            </a:r>
          </a:p>
          <a:p>
            <a:r>
              <a:rPr lang="es-CO" dirty="0" smtClean="0"/>
              <a:t>B. 1mol de Zn produce 2 moles de ZnCl2 y </a:t>
            </a:r>
            <a:r>
              <a:rPr lang="es-CO" dirty="0" smtClean="0"/>
              <a:t>1 mol </a:t>
            </a:r>
            <a:r>
              <a:rPr lang="es-CO" dirty="0" smtClean="0"/>
              <a:t>de H</a:t>
            </a:r>
          </a:p>
          <a:p>
            <a:r>
              <a:rPr lang="es-CO" dirty="0" smtClean="0"/>
              <a:t>C. 72 g de </a:t>
            </a:r>
            <a:r>
              <a:rPr lang="es-CO" dirty="0" err="1" smtClean="0"/>
              <a:t>HCl</a:t>
            </a:r>
            <a:r>
              <a:rPr lang="es-CO" dirty="0" smtClean="0"/>
              <a:t> producen 135 g de ZnCl2 y </a:t>
            </a:r>
            <a:r>
              <a:rPr lang="es-CO" dirty="0" smtClean="0"/>
              <a:t>1 mol </a:t>
            </a:r>
            <a:r>
              <a:rPr lang="es-CO" dirty="0" smtClean="0"/>
              <a:t>de H2</a:t>
            </a:r>
          </a:p>
          <a:p>
            <a:r>
              <a:rPr lang="es-CO" dirty="0" smtClean="0"/>
              <a:t>D. 135 g de ZnCl2 reaccionan con 1 </a:t>
            </a:r>
            <a:r>
              <a:rPr lang="es-CO" dirty="0" smtClean="0"/>
              <a:t>molécula de </a:t>
            </a:r>
            <a:r>
              <a:rPr lang="es-CO" dirty="0" smtClean="0"/>
              <a:t>H2</a:t>
            </a: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200" dirty="0" smtClean="0"/>
              <a:t>CONTESTE LAS PREGUNTAS </a:t>
            </a:r>
            <a:r>
              <a:rPr lang="es-CO" sz="3200" dirty="0" smtClean="0"/>
              <a:t>12 </a:t>
            </a:r>
            <a:r>
              <a:rPr lang="es-CO" sz="3200" dirty="0" smtClean="0"/>
              <a:t>Y </a:t>
            </a:r>
            <a:r>
              <a:rPr lang="es-CO" sz="3200" dirty="0" smtClean="0"/>
              <a:t>13 </a:t>
            </a:r>
            <a:r>
              <a:rPr lang="es-CO" sz="3200" dirty="0" smtClean="0"/>
              <a:t>DE ACUERDO CON LA SIGUIENTE </a:t>
            </a:r>
            <a:r>
              <a:rPr lang="es-CO" sz="3200" dirty="0" smtClean="0"/>
              <a:t>INFORMACION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CO" dirty="0" smtClean="0"/>
              <a:t>Un método para obtener hidrógeno es la </a:t>
            </a:r>
            <a:r>
              <a:rPr lang="es-CO" dirty="0" smtClean="0"/>
              <a:t>reacción </a:t>
            </a:r>
            <a:r>
              <a:rPr lang="es-CO" dirty="0" smtClean="0"/>
              <a:t>de algunos metales con el agua. El sodio </a:t>
            </a:r>
            <a:r>
              <a:rPr lang="es-CO" dirty="0" smtClean="0"/>
              <a:t>y el </a:t>
            </a:r>
            <a:r>
              <a:rPr lang="es-CO" dirty="0" smtClean="0"/>
              <a:t>potasio, por ejemplo, desplazan al </a:t>
            </a:r>
            <a:r>
              <a:rPr lang="es-CO" dirty="0" smtClean="0"/>
              <a:t>hidrógeno del </a:t>
            </a:r>
            <a:r>
              <a:rPr lang="es-CO" dirty="0" smtClean="0"/>
              <a:t>agua formando hidróxidos (</a:t>
            </a:r>
            <a:r>
              <a:rPr lang="es-CO" dirty="0" err="1" smtClean="0"/>
              <a:t>NaOH</a:t>
            </a:r>
            <a:r>
              <a:rPr lang="es-CO" dirty="0" smtClean="0"/>
              <a:t> ó KOH). </a:t>
            </a:r>
            <a:r>
              <a:rPr lang="es-CO" dirty="0" smtClean="0"/>
              <a:t>El siguiente </a:t>
            </a:r>
            <a:r>
              <a:rPr lang="es-CO" dirty="0" smtClean="0"/>
              <a:t>esquema ilustra el proceso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es-CO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381642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O" sz="2400" dirty="0" smtClean="0"/>
              <a:t>12. De </a:t>
            </a:r>
            <a:r>
              <a:rPr lang="es-CO" sz="2400" dirty="0" smtClean="0"/>
              <a:t>acuerdo con lo anterior, la ecuación </a:t>
            </a:r>
            <a:r>
              <a:rPr lang="es-CO" sz="2400" dirty="0" smtClean="0"/>
              <a:t>química que </a:t>
            </a:r>
            <a:r>
              <a:rPr lang="es-CO" sz="2400" dirty="0" smtClean="0"/>
              <a:t>mejor describe el proceso de </a:t>
            </a:r>
            <a:r>
              <a:rPr lang="es-CO" sz="2400" dirty="0" smtClean="0"/>
              <a:t>obtención de </a:t>
            </a:r>
            <a:r>
              <a:rPr lang="es-CO" sz="2400" dirty="0" smtClean="0"/>
              <a:t>hidrógeno es</a:t>
            </a:r>
            <a:endParaRPr lang="es-CO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O" dirty="0" smtClean="0"/>
              <a:t>13. De </a:t>
            </a:r>
            <a:r>
              <a:rPr lang="es-CO" dirty="0" smtClean="0"/>
              <a:t>acuerdo con la información anterior, el </a:t>
            </a:r>
            <a:r>
              <a:rPr lang="es-CO" dirty="0" smtClean="0"/>
              <a:t>número </a:t>
            </a:r>
            <a:r>
              <a:rPr lang="es-CO" dirty="0" smtClean="0"/>
              <a:t>de moles de potasio necesarias para </a:t>
            </a:r>
            <a:r>
              <a:rPr lang="es-CO" dirty="0" smtClean="0"/>
              <a:t>producir ocho </a:t>
            </a:r>
            <a:r>
              <a:rPr lang="es-CO" dirty="0" smtClean="0"/>
              <a:t>moles de hidrógeno es</a:t>
            </a:r>
          </a:p>
          <a:p>
            <a:pPr>
              <a:buNone/>
            </a:pPr>
            <a:r>
              <a:rPr lang="es-CO" dirty="0" smtClean="0"/>
              <a:t>A. 1</a:t>
            </a:r>
          </a:p>
          <a:p>
            <a:pPr>
              <a:buNone/>
            </a:pPr>
            <a:r>
              <a:rPr lang="es-CO" dirty="0" smtClean="0"/>
              <a:t>B. 2</a:t>
            </a:r>
          </a:p>
          <a:p>
            <a:pPr>
              <a:buNone/>
            </a:pPr>
            <a:r>
              <a:rPr lang="es-CO" dirty="0" smtClean="0"/>
              <a:t>C. 8</a:t>
            </a:r>
          </a:p>
          <a:p>
            <a:pPr>
              <a:buNone/>
            </a:pPr>
            <a:r>
              <a:rPr lang="es-CO" dirty="0" smtClean="0"/>
              <a:t>D. 16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01008"/>
            <a:ext cx="370713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174</TotalTime>
  <Words>805</Words>
  <Application>Microsoft Office PowerPoint</Application>
  <PresentationFormat>Presentación en pantalla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Intermedio</vt:lpstr>
      <vt:lpstr>REACIONES QUIMICAS</vt:lpstr>
      <vt:lpstr>PREGUNTAS</vt:lpstr>
      <vt:lpstr>Conteste la pregunta 2 y 3 de acuerdo con la siguiente información</vt:lpstr>
      <vt:lpstr>Diapositiva 4</vt:lpstr>
      <vt:lpstr>Diapositiva 5</vt:lpstr>
      <vt:lpstr>Diapositiva 6</vt:lpstr>
      <vt:lpstr>CONTESTE LAS PREGUNTAS 10 Y 11 DE ACUERDO CON LA SIGUIENTE ECUACIÓN</vt:lpstr>
      <vt:lpstr>CONTESTE LAS PREGUNTAS 12 Y 13 DE ACUERDO CON LA SIGUIENTE INFORMACION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Estequiometria</dc:title>
  <dc:creator>ines</dc:creator>
  <cp:lastModifiedBy>ines</cp:lastModifiedBy>
  <cp:revision>13</cp:revision>
  <dcterms:created xsi:type="dcterms:W3CDTF">2011-07-19T20:13:08Z</dcterms:created>
  <dcterms:modified xsi:type="dcterms:W3CDTF">2011-07-21T21:35:45Z</dcterms:modified>
</cp:coreProperties>
</file>