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652" r:id="rId3"/>
    <p:sldMasterId id="2147483655" r:id="rId4"/>
  </p:sldMasterIdLst>
  <p:handoutMasterIdLst>
    <p:handoutMasterId r:id="rId21"/>
  </p:handoutMasterIdLst>
  <p:sldIdLst>
    <p:sldId id="256" r:id="rId5"/>
    <p:sldId id="257" r:id="rId6"/>
    <p:sldId id="302" r:id="rId7"/>
    <p:sldId id="283" r:id="rId8"/>
    <p:sldId id="281" r:id="rId9"/>
    <p:sldId id="282" r:id="rId10"/>
    <p:sldId id="328" r:id="rId11"/>
    <p:sldId id="325" r:id="rId12"/>
    <p:sldId id="286" r:id="rId13"/>
    <p:sldId id="316" r:id="rId14"/>
    <p:sldId id="275" r:id="rId15"/>
    <p:sldId id="290" r:id="rId16"/>
    <p:sldId id="335" r:id="rId17"/>
    <p:sldId id="336" r:id="rId18"/>
    <p:sldId id="337" r:id="rId19"/>
    <p:sldId id="334" r:id="rId20"/>
  </p:sldIdLst>
  <p:sldSz cx="9144000" cy="6858000" type="screen4x3"/>
  <p:notesSz cx="6858000" cy="9144000"/>
  <p:defaultTextStyle>
    <a:defPPr>
      <a:defRPr lang="es-ES"/>
    </a:defPPr>
    <a:lvl1pPr algn="r" rtl="0" fontAlgn="base">
      <a:spcBef>
        <a:spcPct val="0"/>
      </a:spcBef>
      <a:spcAft>
        <a:spcPct val="0"/>
      </a:spcAft>
      <a:defRPr sz="1600" kern="1200">
        <a:solidFill>
          <a:schemeClr val="tx2"/>
        </a:solidFill>
        <a:effectLst>
          <a:outerShdw blurRad="38100" dist="38100" dir="2700000" algn="tl">
            <a:srgbClr val="000000">
              <a:alpha val="43137"/>
            </a:srgbClr>
          </a:outerShdw>
        </a:effectLst>
        <a:latin typeface="Arial" charset="0"/>
        <a:ea typeface="+mn-ea"/>
        <a:cs typeface="+mn-cs"/>
      </a:defRPr>
    </a:lvl1pPr>
    <a:lvl2pPr marL="457200" algn="r" rtl="0" fontAlgn="base">
      <a:spcBef>
        <a:spcPct val="0"/>
      </a:spcBef>
      <a:spcAft>
        <a:spcPct val="0"/>
      </a:spcAft>
      <a:defRPr sz="1600" kern="1200">
        <a:solidFill>
          <a:schemeClr val="tx2"/>
        </a:solidFill>
        <a:effectLst>
          <a:outerShdw blurRad="38100" dist="38100" dir="2700000" algn="tl">
            <a:srgbClr val="000000">
              <a:alpha val="43137"/>
            </a:srgbClr>
          </a:outerShdw>
        </a:effectLst>
        <a:latin typeface="Arial" charset="0"/>
        <a:ea typeface="+mn-ea"/>
        <a:cs typeface="+mn-cs"/>
      </a:defRPr>
    </a:lvl2pPr>
    <a:lvl3pPr marL="914400" algn="r" rtl="0" fontAlgn="base">
      <a:spcBef>
        <a:spcPct val="0"/>
      </a:spcBef>
      <a:spcAft>
        <a:spcPct val="0"/>
      </a:spcAft>
      <a:defRPr sz="1600" kern="1200">
        <a:solidFill>
          <a:schemeClr val="tx2"/>
        </a:solidFill>
        <a:effectLst>
          <a:outerShdw blurRad="38100" dist="38100" dir="2700000" algn="tl">
            <a:srgbClr val="000000">
              <a:alpha val="43137"/>
            </a:srgbClr>
          </a:outerShdw>
        </a:effectLst>
        <a:latin typeface="Arial" charset="0"/>
        <a:ea typeface="+mn-ea"/>
        <a:cs typeface="+mn-cs"/>
      </a:defRPr>
    </a:lvl3pPr>
    <a:lvl4pPr marL="1371600" algn="r" rtl="0" fontAlgn="base">
      <a:spcBef>
        <a:spcPct val="0"/>
      </a:spcBef>
      <a:spcAft>
        <a:spcPct val="0"/>
      </a:spcAft>
      <a:defRPr sz="1600" kern="1200">
        <a:solidFill>
          <a:schemeClr val="tx2"/>
        </a:solidFill>
        <a:effectLst>
          <a:outerShdw blurRad="38100" dist="38100" dir="2700000" algn="tl">
            <a:srgbClr val="000000">
              <a:alpha val="43137"/>
            </a:srgbClr>
          </a:outerShdw>
        </a:effectLst>
        <a:latin typeface="Arial" charset="0"/>
        <a:ea typeface="+mn-ea"/>
        <a:cs typeface="+mn-cs"/>
      </a:defRPr>
    </a:lvl4pPr>
    <a:lvl5pPr marL="1828800" algn="r" rtl="0" fontAlgn="base">
      <a:spcBef>
        <a:spcPct val="0"/>
      </a:spcBef>
      <a:spcAft>
        <a:spcPct val="0"/>
      </a:spcAft>
      <a:defRPr sz="1600" kern="1200">
        <a:solidFill>
          <a:schemeClr val="tx2"/>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1600" kern="1200">
        <a:solidFill>
          <a:schemeClr val="tx2"/>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1600" kern="1200">
        <a:solidFill>
          <a:schemeClr val="tx2"/>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1600" kern="1200">
        <a:solidFill>
          <a:schemeClr val="tx2"/>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1600" kern="1200">
        <a:solidFill>
          <a:schemeClr val="tx2"/>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33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snapToGrid="0">
      <p:cViewPr>
        <p:scale>
          <a:sx n="75" d="100"/>
          <a:sy n="75" d="100"/>
        </p:scale>
        <p:origin x="-845" y="-58"/>
      </p:cViewPr>
      <p:guideLst>
        <p:guide orient="horz" pos="480"/>
        <p:guide pos="1646"/>
      </p:guideLst>
    </p:cSldViewPr>
  </p:slideViewPr>
  <p:notesTextViewPr>
    <p:cViewPr>
      <p:scale>
        <a:sx n="100" d="100"/>
        <a:sy n="100" d="100"/>
      </p:scale>
      <p:origin x="0" y="0"/>
    </p:cViewPr>
  </p:notesTextViewPr>
  <p:sorterViewPr>
    <p:cViewPr>
      <p:scale>
        <a:sx n="75" d="100"/>
        <a:sy n="75" d="100"/>
      </p:scale>
      <p:origin x="0" y="7872"/>
    </p:cViewPr>
  </p:sorterViewPr>
  <p:notesViewPr>
    <p:cSldViewPr snapToGrid="0">
      <p:cViewPr varScale="1">
        <p:scale>
          <a:sx n="51" d="100"/>
          <a:sy n="51" d="100"/>
        </p:scale>
        <p:origin x="-12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effectLst/>
              </a:defRPr>
            </a:lvl1pPr>
          </a:lstStyle>
          <a:p>
            <a:endParaRPr lang="es-ES"/>
          </a:p>
        </p:txBody>
      </p:sp>
      <p:sp>
        <p:nvSpPr>
          <p:cNvPr id="71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effectLst/>
              </a:defRPr>
            </a:lvl1pPr>
          </a:lstStyle>
          <a:p>
            <a:endParaRPr lang="es-ES"/>
          </a:p>
        </p:txBody>
      </p:sp>
      <p:sp>
        <p:nvSpPr>
          <p:cNvPr id="71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effectLst/>
              </a:defRPr>
            </a:lvl1pPr>
          </a:lstStyle>
          <a:p>
            <a:endParaRPr lang="es-ES"/>
          </a:p>
        </p:txBody>
      </p:sp>
      <p:sp>
        <p:nvSpPr>
          <p:cNvPr id="71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effectLst/>
              </a:defRPr>
            </a:lvl1pPr>
          </a:lstStyle>
          <a:p>
            <a:fld id="{7F335D04-EE3D-4732-9405-03E76863F426}" type="slidenum">
              <a:rPr lang="es-ES"/>
              <a:pPr/>
              <a:t>‹Nº›</a:t>
            </a:fld>
            <a:endParaRPr lang="es-ES"/>
          </a:p>
        </p:txBody>
      </p:sp>
    </p:spTree>
    <p:extLst>
      <p:ext uri="{BB962C8B-B14F-4D97-AF65-F5344CB8AC3E}">
        <p14:creationId xmlns:p14="http://schemas.microsoft.com/office/powerpoint/2010/main" val="31721403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4.xml"/><Relationship Id="rId5" Type="http://schemas.openxmlformats.org/officeDocument/2006/relationships/image" Target="../media/image6.jpeg"/><Relationship Id="rId4" Type="http://schemas.openxmlformats.org/officeDocument/2006/relationships/image" Target="../media/image1.jpe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5128" name="Group 8"/>
          <p:cNvGrpSpPr>
            <a:grpSpLocks/>
          </p:cNvGrpSpPr>
          <p:nvPr userDrawn="1"/>
        </p:nvGrpSpPr>
        <p:grpSpPr bwMode="auto">
          <a:xfrm>
            <a:off x="0" y="-3175"/>
            <a:ext cx="9144000" cy="6864350"/>
            <a:chOff x="0" y="-2"/>
            <a:chExt cx="5760" cy="4324"/>
          </a:xfrm>
        </p:grpSpPr>
        <p:pic>
          <p:nvPicPr>
            <p:cNvPr id="5129" name="Picture 9" descr="manzara21"/>
            <p:cNvPicPr>
              <a:picLocks noChangeAspect="1" noChangeArrowheads="1"/>
            </p:cNvPicPr>
            <p:nvPr/>
          </p:nvPicPr>
          <p:blipFill>
            <a:blip r:embed="rId2" cstate="print"/>
            <a:srcRect/>
            <a:stretch>
              <a:fillRect/>
            </a:stretch>
          </p:blipFill>
          <p:spPr bwMode="auto">
            <a:xfrm>
              <a:off x="2880" y="2162"/>
              <a:ext cx="2880" cy="2160"/>
            </a:xfrm>
            <a:prstGeom prst="rect">
              <a:avLst/>
            </a:prstGeom>
            <a:noFill/>
          </p:spPr>
        </p:pic>
        <p:pic>
          <p:nvPicPr>
            <p:cNvPr id="5130" name="Picture 10" descr="NATURE12"/>
            <p:cNvPicPr>
              <a:picLocks noChangeAspect="1" noChangeArrowheads="1"/>
            </p:cNvPicPr>
            <p:nvPr/>
          </p:nvPicPr>
          <p:blipFill>
            <a:blip r:embed="rId3" cstate="print"/>
            <a:srcRect/>
            <a:stretch>
              <a:fillRect/>
            </a:stretch>
          </p:blipFill>
          <p:spPr bwMode="auto">
            <a:xfrm>
              <a:off x="2880" y="-2"/>
              <a:ext cx="2880" cy="2159"/>
            </a:xfrm>
            <a:prstGeom prst="rect">
              <a:avLst/>
            </a:prstGeom>
            <a:noFill/>
          </p:spPr>
        </p:pic>
        <p:pic>
          <p:nvPicPr>
            <p:cNvPr id="5131" name="Picture 11" descr="NATURE"/>
            <p:cNvPicPr>
              <a:picLocks noChangeAspect="1" noChangeArrowheads="1"/>
            </p:cNvPicPr>
            <p:nvPr/>
          </p:nvPicPr>
          <p:blipFill>
            <a:blip r:embed="rId4" cstate="print"/>
            <a:srcRect/>
            <a:stretch>
              <a:fillRect/>
            </a:stretch>
          </p:blipFill>
          <p:spPr bwMode="auto">
            <a:xfrm>
              <a:off x="0" y="-2"/>
              <a:ext cx="2880" cy="2161"/>
            </a:xfrm>
            <a:prstGeom prst="rect">
              <a:avLst/>
            </a:prstGeom>
            <a:noFill/>
          </p:spPr>
        </p:pic>
        <p:pic>
          <p:nvPicPr>
            <p:cNvPr id="5132" name="Picture 12" descr="NATURE8"/>
            <p:cNvPicPr>
              <a:picLocks noChangeAspect="1" noChangeArrowheads="1"/>
            </p:cNvPicPr>
            <p:nvPr/>
          </p:nvPicPr>
          <p:blipFill>
            <a:blip r:embed="rId5" cstate="print"/>
            <a:srcRect/>
            <a:stretch>
              <a:fillRect/>
            </a:stretch>
          </p:blipFill>
          <p:spPr bwMode="auto">
            <a:xfrm>
              <a:off x="0" y="2161"/>
              <a:ext cx="2880" cy="2161"/>
            </a:xfrm>
            <a:prstGeom prst="rect">
              <a:avLst/>
            </a:prstGeom>
            <a:noFill/>
          </p:spPr>
        </p:pic>
      </p:grpSp>
      <p:sp>
        <p:nvSpPr>
          <p:cNvPr id="5123" name="Rectangle 3"/>
          <p:cNvSpPr>
            <a:spLocks noGrp="1" noChangeArrowheads="1"/>
          </p:cNvSpPr>
          <p:nvPr>
            <p:ph type="dt" sz="half" idx="2"/>
          </p:nvPr>
        </p:nvSpPr>
        <p:spPr>
          <a:xfrm>
            <a:off x="304800" y="6248400"/>
            <a:ext cx="1905000" cy="457200"/>
          </a:xfrm>
        </p:spPr>
        <p:txBody>
          <a:bodyPr/>
          <a:lstStyle>
            <a:lvl1pPr>
              <a:defRPr/>
            </a:lvl1pPr>
          </a:lstStyle>
          <a:p>
            <a:endParaRPr lang="es-ES"/>
          </a:p>
        </p:txBody>
      </p:sp>
      <p:sp>
        <p:nvSpPr>
          <p:cNvPr id="5124" name="Rectangle 4"/>
          <p:cNvSpPr>
            <a:spLocks noGrp="1" noChangeArrowheads="1"/>
          </p:cNvSpPr>
          <p:nvPr>
            <p:ph type="ftr" sz="quarter" idx="3"/>
          </p:nvPr>
        </p:nvSpPr>
        <p:spPr/>
        <p:txBody>
          <a:bodyPr/>
          <a:lstStyle>
            <a:lvl1pPr>
              <a:defRPr/>
            </a:lvl1pPr>
          </a:lstStyle>
          <a:p>
            <a:endParaRPr lang="es-ES"/>
          </a:p>
        </p:txBody>
      </p:sp>
      <p:sp>
        <p:nvSpPr>
          <p:cNvPr id="5125" name="Rectangle 5"/>
          <p:cNvSpPr>
            <a:spLocks noGrp="1" noChangeArrowheads="1"/>
          </p:cNvSpPr>
          <p:nvPr>
            <p:ph type="sldNum" sz="quarter" idx="4"/>
          </p:nvPr>
        </p:nvSpPr>
        <p:spPr>
          <a:xfrm>
            <a:off x="7010400" y="6248400"/>
            <a:ext cx="1905000" cy="457200"/>
          </a:xfrm>
        </p:spPr>
        <p:txBody>
          <a:bodyPr/>
          <a:lstStyle>
            <a:lvl1pPr>
              <a:defRPr/>
            </a:lvl1pPr>
          </a:lstStyle>
          <a:p>
            <a:fld id="{C1AE08CB-FADE-454F-9E26-57C3116691B2}" type="slidenum">
              <a:rPr lang="es-ES"/>
              <a:pPr/>
              <a:t>‹Nº›</a:t>
            </a:fld>
            <a:endParaRPr lang="es-ES"/>
          </a:p>
        </p:txBody>
      </p:sp>
      <p:sp>
        <p:nvSpPr>
          <p:cNvPr id="5126"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ln>
        </p:spPr>
        <p:txBody>
          <a:bodyPr anchor="ctr"/>
          <a:lstStyle>
            <a:lvl1pPr marL="0" indent="0" algn="ctr">
              <a:buFont typeface="Wingdings" pitchFamily="2" charset="2"/>
              <a:buNone/>
              <a:defRPr>
                <a:solidFill>
                  <a:srgbClr val="003366"/>
                </a:solidFill>
              </a:defRPr>
            </a:lvl1pPr>
          </a:lstStyle>
          <a:p>
            <a:r>
              <a:rPr lang="es-ES"/>
              <a:t>Haga clic para modificar el estilo de subtítulo del patrón</a:t>
            </a:r>
          </a:p>
        </p:txBody>
      </p:sp>
      <p:sp>
        <p:nvSpPr>
          <p:cNvPr id="5127"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ln>
        </p:spPr>
        <p:txBody>
          <a:bodyPr/>
          <a:lstStyle>
            <a:lvl1pPr algn="ctr">
              <a:defRPr sz="4000">
                <a:solidFill>
                  <a:srgbClr val="008000"/>
                </a:solidFill>
              </a:defRPr>
            </a:lvl1pPr>
          </a:lstStyle>
          <a:p>
            <a:r>
              <a:rPr lang="es-ES"/>
              <a:t>Haga clic para cambiar el estilo de título	</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DB3047E0-09BE-43A9-87C3-5A3E7DE98813}" type="slidenum">
              <a:rPr lang="es-ES"/>
              <a:pPr/>
              <a:t>‹Nº›</a:t>
            </a:fld>
            <a:endParaRPr lang="es-E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239000" y="228600"/>
            <a:ext cx="1600200" cy="5867400"/>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2438400" y="228600"/>
            <a:ext cx="46482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02728660-A07F-4C06-A816-FF0AA8B7AAF2}" type="slidenum">
              <a:rPr lang="es-ES"/>
              <a:pPr/>
              <a:t>‹Nº›</a:t>
            </a:fld>
            <a:endParaRPr lang="es-ES"/>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_tradnl"/>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5B12D2E3-33F7-4C65-8B2A-3FF8CB340CB0}" type="slidenum">
              <a:rPr lang="es-ES"/>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E03EEFCA-D0DE-483D-B98E-B90F64668B75}" type="slidenum">
              <a:rPr lang="es-ES"/>
              <a:pPr/>
              <a:t>‹Nº›</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EC828670-A645-4F82-9B84-F9CDBC25BD82}" type="slidenum">
              <a:rPr lang="es-ES"/>
              <a:pPr/>
              <a:t>‹Nº›</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22025EA9-AB50-453D-B6F6-405E529D614F}" type="slidenum">
              <a:rPr lang="es-ES"/>
              <a:pPr/>
              <a:t>‹Nº›</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E3F33977-D5D4-476F-AF05-E797387B2E82}" type="slidenum">
              <a:rPr lang="es-ES"/>
              <a:pPr/>
              <a:t>‹Nº›</a:t>
            </a:fld>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C1B19543-3861-4DC4-9C5C-8E39EAA86ED7}" type="slidenum">
              <a:rPr lang="es-ES"/>
              <a:pPr/>
              <a:t>‹Nº›</a:t>
            </a:fld>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ADF9074F-B062-4177-AEE6-FAEA3DECCADF}" type="slidenum">
              <a:rPr lang="es-ES"/>
              <a:pPr/>
              <a:t>‹Nº›</a:t>
            </a:fld>
            <a:endParaRPr 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6234596F-8D7F-4842-AD46-545B16558EED}"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03554FB4-0331-4149-9127-28F028FC9734}" type="slidenum">
              <a:rPr lang="es-ES"/>
              <a:pPr/>
              <a:t>‹Nº›</a:t>
            </a:fld>
            <a:endParaRPr lang="es-ES"/>
          </a:p>
        </p:txBody>
      </p:sp>
    </p:spTree>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C387A4F0-03F6-4BE4-AE5A-EB2D3B0FFF30}" type="slidenum">
              <a:rPr lang="es-ES"/>
              <a:pPr/>
              <a:t>‹Nº›</a:t>
            </a:fld>
            <a:endParaRPr lang="es-E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2F1FA934-8BE2-49E0-B583-21D620DB0831}" type="slidenum">
              <a:rPr lang="es-ES"/>
              <a:pPr/>
              <a:t>‹Nº›</a:t>
            </a:fld>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FC6101D0-A446-4B5E-AD36-0574D7753A7D}" type="slidenum">
              <a:rPr lang="es-ES"/>
              <a:pPr/>
              <a:t>‹Nº›</a:t>
            </a:fld>
            <a:endParaRPr lang="es-E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_tradnl"/>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13D42DA2-3104-4429-A4EE-5DDBE71B31E2}" type="slidenum">
              <a:rPr lang="es-ES"/>
              <a:pPr/>
              <a:t>‹Nº›</a:t>
            </a:fld>
            <a:endParaRPr lang="es-E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78573D33-898B-4B04-9A32-9DB3F253A4C8}" type="slidenum">
              <a:rPr lang="es-ES"/>
              <a:pPr/>
              <a:t>‹Nº›</a:t>
            </a:fld>
            <a:endParaRPr lang="es-E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B950F005-B9A5-4AE3-B8C1-D73D7A18034B}" type="slidenum">
              <a:rPr lang="es-ES"/>
              <a:pPr/>
              <a:t>‹Nº›</a:t>
            </a:fld>
            <a:endParaRPr lang="es-E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31B15773-EA61-40C4-8ECF-1AC554F4654C}" type="slidenum">
              <a:rPr lang="es-ES"/>
              <a:pPr/>
              <a:t>‹Nº›</a:t>
            </a:fld>
            <a:endParaRPr lang="es-E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8F2A1EE3-D6C9-4C5F-B9BA-46AC83D5A6F4}" type="slidenum">
              <a:rPr lang="es-ES"/>
              <a:pPr/>
              <a:t>‹Nº›</a:t>
            </a:fld>
            <a:endParaRPr lang="es-E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BC69AE40-106B-4B6C-A811-B2C90D069817}" type="slidenum">
              <a:rPr lang="es-ES"/>
              <a:pPr/>
              <a:t>‹Nº›</a:t>
            </a:fld>
            <a:endParaRPr lang="es-E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63F5CABF-040C-4385-962A-F3EE58596842}"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AC255C5F-F076-44CA-9D51-8037670A353C}" type="slidenum">
              <a:rPr lang="es-ES"/>
              <a:pPr/>
              <a:t>‹Nº›</a:t>
            </a:fld>
            <a:endParaRPr lang="es-ES"/>
          </a:p>
        </p:txBody>
      </p:sp>
    </p:spTree>
  </p:cSld>
  <p:clrMapOvr>
    <a:masterClrMapping/>
  </p:clrMapOvr>
  <p:transition spd="slow"/>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123816D8-8704-4422-8F1E-E4DC3D237038}" type="slidenum">
              <a:rPr lang="es-ES"/>
              <a:pPr/>
              <a:t>‹Nº›</a:t>
            </a:fld>
            <a:endParaRPr lang="es-E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C5368139-DD15-4521-AE50-E77A11E53F20}" type="slidenum">
              <a:rPr lang="es-ES"/>
              <a:pPr/>
              <a:t>‹Nº›</a:t>
            </a:fld>
            <a:endParaRPr lang="es-E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CEA17F96-96F7-4147-9727-30F91B6C03CA}" type="slidenum">
              <a:rPr lang="es-ES"/>
              <a:pPr/>
              <a:t>‹Nº›</a:t>
            </a:fld>
            <a:endParaRPr lang="es-E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FAB8F354-A8CD-4749-A564-8FF66E176354}" type="slidenum">
              <a:rPr lang="es-ES"/>
              <a:pPr/>
              <a:t>‹Nº›</a:t>
            </a:fld>
            <a:endParaRPr lang="es-E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50530" name="Group 2"/>
          <p:cNvGrpSpPr>
            <a:grpSpLocks/>
          </p:cNvGrpSpPr>
          <p:nvPr userDrawn="1"/>
        </p:nvGrpSpPr>
        <p:grpSpPr bwMode="auto">
          <a:xfrm>
            <a:off x="0" y="-3175"/>
            <a:ext cx="9144000" cy="6864350"/>
            <a:chOff x="0" y="-2"/>
            <a:chExt cx="5760" cy="4324"/>
          </a:xfrm>
        </p:grpSpPr>
        <p:pic>
          <p:nvPicPr>
            <p:cNvPr id="150531" name="Picture 3" descr="manzara21"/>
            <p:cNvPicPr>
              <a:picLocks noChangeAspect="1" noChangeArrowheads="1"/>
            </p:cNvPicPr>
            <p:nvPr/>
          </p:nvPicPr>
          <p:blipFill>
            <a:blip r:embed="rId2" cstate="print"/>
            <a:srcRect/>
            <a:stretch>
              <a:fillRect/>
            </a:stretch>
          </p:blipFill>
          <p:spPr bwMode="auto">
            <a:xfrm>
              <a:off x="2880" y="2162"/>
              <a:ext cx="2880" cy="2160"/>
            </a:xfrm>
            <a:prstGeom prst="rect">
              <a:avLst/>
            </a:prstGeom>
            <a:noFill/>
          </p:spPr>
        </p:pic>
        <p:pic>
          <p:nvPicPr>
            <p:cNvPr id="150532" name="Picture 4" descr="NATURE12"/>
            <p:cNvPicPr>
              <a:picLocks noChangeAspect="1" noChangeArrowheads="1"/>
            </p:cNvPicPr>
            <p:nvPr/>
          </p:nvPicPr>
          <p:blipFill>
            <a:blip r:embed="rId3" cstate="print"/>
            <a:srcRect/>
            <a:stretch>
              <a:fillRect/>
            </a:stretch>
          </p:blipFill>
          <p:spPr bwMode="auto">
            <a:xfrm>
              <a:off x="2880" y="-2"/>
              <a:ext cx="2880" cy="2159"/>
            </a:xfrm>
            <a:prstGeom prst="rect">
              <a:avLst/>
            </a:prstGeom>
            <a:noFill/>
          </p:spPr>
        </p:pic>
        <p:pic>
          <p:nvPicPr>
            <p:cNvPr id="150533" name="Picture 5" descr="NATURE"/>
            <p:cNvPicPr>
              <a:picLocks noChangeAspect="1" noChangeArrowheads="1"/>
            </p:cNvPicPr>
            <p:nvPr/>
          </p:nvPicPr>
          <p:blipFill>
            <a:blip r:embed="rId4" cstate="print"/>
            <a:srcRect/>
            <a:stretch>
              <a:fillRect/>
            </a:stretch>
          </p:blipFill>
          <p:spPr bwMode="auto">
            <a:xfrm>
              <a:off x="0" y="-2"/>
              <a:ext cx="2880" cy="2161"/>
            </a:xfrm>
            <a:prstGeom prst="rect">
              <a:avLst/>
            </a:prstGeom>
            <a:noFill/>
          </p:spPr>
        </p:pic>
        <p:pic>
          <p:nvPicPr>
            <p:cNvPr id="150534" name="Picture 6" descr="NATURE8"/>
            <p:cNvPicPr>
              <a:picLocks noChangeAspect="1" noChangeArrowheads="1"/>
            </p:cNvPicPr>
            <p:nvPr/>
          </p:nvPicPr>
          <p:blipFill>
            <a:blip r:embed="rId5" cstate="print"/>
            <a:srcRect/>
            <a:stretch>
              <a:fillRect/>
            </a:stretch>
          </p:blipFill>
          <p:spPr bwMode="auto">
            <a:xfrm>
              <a:off x="0" y="2161"/>
              <a:ext cx="2880" cy="2161"/>
            </a:xfrm>
            <a:prstGeom prst="rect">
              <a:avLst/>
            </a:prstGeom>
            <a:noFill/>
          </p:spPr>
        </p:pic>
      </p:grpSp>
      <p:sp>
        <p:nvSpPr>
          <p:cNvPr id="150535" name="Rectangle 7"/>
          <p:cNvSpPr>
            <a:spLocks noGrp="1" noChangeArrowheads="1"/>
          </p:cNvSpPr>
          <p:nvPr>
            <p:ph type="dt" sz="half" idx="2"/>
          </p:nvPr>
        </p:nvSpPr>
        <p:spPr>
          <a:xfrm>
            <a:off x="304800" y="6248400"/>
            <a:ext cx="1905000" cy="457200"/>
          </a:xfrm>
        </p:spPr>
        <p:txBody>
          <a:bodyPr/>
          <a:lstStyle>
            <a:lvl1pPr>
              <a:defRPr/>
            </a:lvl1pPr>
          </a:lstStyle>
          <a:p>
            <a:endParaRPr lang="es-ES"/>
          </a:p>
        </p:txBody>
      </p:sp>
      <p:sp>
        <p:nvSpPr>
          <p:cNvPr id="150536" name="Rectangle 8"/>
          <p:cNvSpPr>
            <a:spLocks noGrp="1" noChangeArrowheads="1"/>
          </p:cNvSpPr>
          <p:nvPr>
            <p:ph type="ftr" sz="quarter" idx="3"/>
          </p:nvPr>
        </p:nvSpPr>
        <p:spPr/>
        <p:txBody>
          <a:bodyPr/>
          <a:lstStyle>
            <a:lvl1pPr>
              <a:defRPr/>
            </a:lvl1pPr>
          </a:lstStyle>
          <a:p>
            <a:endParaRPr lang="es-ES"/>
          </a:p>
        </p:txBody>
      </p:sp>
      <p:sp>
        <p:nvSpPr>
          <p:cNvPr id="150537" name="Rectangle 9"/>
          <p:cNvSpPr>
            <a:spLocks noGrp="1" noChangeArrowheads="1"/>
          </p:cNvSpPr>
          <p:nvPr>
            <p:ph type="sldNum" sz="quarter" idx="4"/>
          </p:nvPr>
        </p:nvSpPr>
        <p:spPr>
          <a:xfrm>
            <a:off x="7010400" y="6248400"/>
            <a:ext cx="1905000" cy="457200"/>
          </a:xfrm>
        </p:spPr>
        <p:txBody>
          <a:bodyPr/>
          <a:lstStyle>
            <a:lvl1pPr>
              <a:defRPr/>
            </a:lvl1pPr>
          </a:lstStyle>
          <a:p>
            <a:fld id="{ACAEB38B-E72F-4987-B761-3D9E773737F1}" type="slidenum">
              <a:rPr lang="es-ES"/>
              <a:pPr/>
              <a:t>‹Nº›</a:t>
            </a:fld>
            <a:endParaRPr lang="es-ES"/>
          </a:p>
        </p:txBody>
      </p:sp>
      <p:sp>
        <p:nvSpPr>
          <p:cNvPr id="150538" name="Rectangle 10"/>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ln>
        </p:spPr>
        <p:txBody>
          <a:bodyPr anchor="ctr"/>
          <a:lstStyle>
            <a:lvl1pPr marL="0" indent="0" algn="ctr">
              <a:buFont typeface="Wingdings" pitchFamily="2" charset="2"/>
              <a:buNone/>
              <a:defRPr>
                <a:solidFill>
                  <a:srgbClr val="003366"/>
                </a:solidFill>
              </a:defRPr>
            </a:lvl1pPr>
          </a:lstStyle>
          <a:p>
            <a:r>
              <a:rPr lang="es-ES"/>
              <a:t>Haga clic para modificar el estilo de subtítulo del patrón</a:t>
            </a:r>
          </a:p>
        </p:txBody>
      </p:sp>
      <p:sp>
        <p:nvSpPr>
          <p:cNvPr id="150539" name="Rectangle 11"/>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ln>
        </p:spPr>
        <p:txBody>
          <a:bodyPr/>
          <a:lstStyle>
            <a:lvl1pPr algn="ctr">
              <a:defRPr sz="4000">
                <a:solidFill>
                  <a:srgbClr val="008000"/>
                </a:solidFill>
              </a:defRPr>
            </a:lvl1pPr>
          </a:lstStyle>
          <a:p>
            <a:r>
              <a:rPr lang="es-ES"/>
              <a:t>Haga clic para cambiar el estilo de título	</a:t>
            </a:r>
          </a:p>
        </p:txBody>
      </p:sp>
    </p:spTree>
  </p:cSld>
  <p:clrMapOvr>
    <a:masterClrMapping/>
  </p:clrMapOvr>
  <p:transition spd="slow"/>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0015AA79-CD77-4B8C-8B72-24769A60BA94}" type="slidenum">
              <a:rPr lang="es-ES"/>
              <a:pPr/>
              <a:t>‹Nº›</a:t>
            </a:fld>
            <a:endParaRPr lang="es-ES"/>
          </a:p>
        </p:txBody>
      </p:sp>
    </p:spTree>
  </p:cSld>
  <p:clrMapOvr>
    <a:masterClrMapping/>
  </p:clrMapOvr>
  <p:transition spd="slow"/>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EAA49B46-963E-4F92-B7E4-FC359D197F98}" type="slidenum">
              <a:rPr lang="es-ES"/>
              <a:pPr/>
              <a:t>‹Nº›</a:t>
            </a:fld>
            <a:endParaRPr lang="es-ES"/>
          </a:p>
        </p:txBody>
      </p:sp>
    </p:spTree>
  </p:cSld>
  <p:clrMapOvr>
    <a:masterClrMapping/>
  </p:clrMapOvr>
  <p:transition spd="slow"/>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2438400" y="1016000"/>
            <a:ext cx="3124200" cy="50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5715000" y="1016000"/>
            <a:ext cx="3124200" cy="50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B1AB76FA-B363-4645-9E59-DB7C6AAF9389}" type="slidenum">
              <a:rPr lang="es-ES"/>
              <a:pPr/>
              <a:t>‹Nº›</a:t>
            </a:fld>
            <a:endParaRPr lang="es-ES"/>
          </a:p>
        </p:txBody>
      </p:sp>
    </p:spTree>
  </p:cSld>
  <p:clrMapOvr>
    <a:masterClrMapping/>
  </p:clrMapOvr>
  <p:transition spd="slow"/>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3EC3AF47-AAA0-4BAF-80F5-CD98C39DDD5C}" type="slidenum">
              <a:rPr lang="es-ES"/>
              <a:pPr/>
              <a:t>‹Nº›</a:t>
            </a:fld>
            <a:endParaRPr lang="es-ES"/>
          </a:p>
        </p:txBody>
      </p:sp>
    </p:spTree>
  </p:cSld>
  <p:clrMapOvr>
    <a:masterClrMapping/>
  </p:clrMapOvr>
  <p:transition spd="slow"/>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C52E4E3D-6739-4266-9729-52F0EF28929B}" type="slidenum">
              <a:rPr lang="es-ES"/>
              <a:pPr/>
              <a:t>‹Nº›</a:t>
            </a:fld>
            <a:endParaRPr lang="es-E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2438400" y="1016000"/>
            <a:ext cx="3124200" cy="50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5715000" y="1016000"/>
            <a:ext cx="3124200" cy="50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97E34900-FD49-4251-BC44-173C9EF41B31}" type="slidenum">
              <a:rPr lang="es-ES"/>
              <a:pPr/>
              <a:t>‹Nº›</a:t>
            </a:fld>
            <a:endParaRPr lang="es-ES"/>
          </a:p>
        </p:txBody>
      </p:sp>
    </p:spTree>
  </p:cSld>
  <p:clrMapOvr>
    <a:masterClrMapping/>
  </p:clrMapOvr>
  <p:transition spd="slow"/>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261B6495-B1FF-4AA9-B7BC-A0243ACDEF62}" type="slidenum">
              <a:rPr lang="es-ES"/>
              <a:pPr/>
              <a:t>‹Nº›</a:t>
            </a:fld>
            <a:endParaRPr lang="es-ES"/>
          </a:p>
        </p:txBody>
      </p:sp>
    </p:spTree>
  </p:cSld>
  <p:clrMapOvr>
    <a:masterClrMapping/>
  </p:clrMapOvr>
  <p:transition spd="slow"/>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B1B96D64-2082-472C-9822-740CE6488EBC}" type="slidenum">
              <a:rPr lang="es-ES"/>
              <a:pPr/>
              <a:t>‹Nº›</a:t>
            </a:fld>
            <a:endParaRPr lang="es-ES"/>
          </a:p>
        </p:txBody>
      </p:sp>
    </p:spTree>
  </p:cSld>
  <p:clrMapOvr>
    <a:masterClrMapping/>
  </p:clrMapOvr>
  <p:transition spd="slow"/>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95C2B5C8-5EEE-44E7-9FD1-E39B31691047}" type="slidenum">
              <a:rPr lang="es-ES"/>
              <a:pPr/>
              <a:t>‹Nº›</a:t>
            </a:fld>
            <a:endParaRPr lang="es-ES"/>
          </a:p>
        </p:txBody>
      </p:sp>
    </p:spTree>
  </p:cSld>
  <p:clrMapOvr>
    <a:masterClrMapping/>
  </p:clrMapOvr>
  <p:transition spd="slow"/>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3A2E6FE5-6455-408A-A71C-6F83669A3714}" type="slidenum">
              <a:rPr lang="es-ES"/>
              <a:pPr/>
              <a:t>‹Nº›</a:t>
            </a:fld>
            <a:endParaRPr lang="es-ES"/>
          </a:p>
        </p:txBody>
      </p:sp>
    </p:spTree>
  </p:cSld>
  <p:clrMapOvr>
    <a:masterClrMapping/>
  </p:clrMapOvr>
  <p:transition spd="slow"/>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239000" y="228600"/>
            <a:ext cx="1600200" cy="5867400"/>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2438400" y="228600"/>
            <a:ext cx="46482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15A09006-10A9-499D-8A42-EA6CF300D390}" type="slidenum">
              <a:rPr lang="es-ES"/>
              <a:pPr/>
              <a:t>‹Nº›</a:t>
            </a:fld>
            <a:endParaRPr lang="es-ES"/>
          </a:p>
        </p:txBody>
      </p:sp>
    </p:spTree>
  </p:cSld>
  <p:clrMapOvr>
    <a:masterClrMapping/>
  </p:clrMapOvr>
  <p:transition spd="slow"/>
</p:sldLayout>
</file>

<file path=ppt/slideLayouts/slideLayout45.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2438400" y="228600"/>
            <a:ext cx="6400800" cy="525463"/>
          </a:xfrm>
        </p:spPr>
        <p:txBody>
          <a:bodyPr/>
          <a:lstStyle/>
          <a:p>
            <a:r>
              <a:rPr lang="es-ES" smtClean="0"/>
              <a:t>Haga clic para modificar el estilo de título del patrón</a:t>
            </a:r>
            <a:endParaRPr lang="es-ES_tradnl"/>
          </a:p>
        </p:txBody>
      </p:sp>
      <p:sp>
        <p:nvSpPr>
          <p:cNvPr id="3" name="2 Marcador de texto"/>
          <p:cNvSpPr>
            <a:spLocks noGrp="1"/>
          </p:cNvSpPr>
          <p:nvPr>
            <p:ph type="body" sz="half" idx="1"/>
          </p:nvPr>
        </p:nvSpPr>
        <p:spPr>
          <a:xfrm>
            <a:off x="2438400" y="1016000"/>
            <a:ext cx="3124200" cy="5080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5715000" y="1016000"/>
            <a:ext cx="3124200" cy="5080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fecha"/>
          <p:cNvSpPr>
            <a:spLocks noGrp="1"/>
          </p:cNvSpPr>
          <p:nvPr>
            <p:ph type="dt" sz="half" idx="10"/>
          </p:nvPr>
        </p:nvSpPr>
        <p:spPr>
          <a:xfrm>
            <a:off x="152400" y="6248400"/>
            <a:ext cx="1901825" cy="457200"/>
          </a:xfrm>
        </p:spPr>
        <p:txBody>
          <a:bodyPr/>
          <a:lstStyle>
            <a:lvl1pPr>
              <a:defRPr/>
            </a:lvl1pPr>
          </a:lstStyle>
          <a:p>
            <a:endParaRPr lang="es-E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endParaRPr lang="es-ES"/>
          </a:p>
        </p:txBody>
      </p:sp>
      <p:sp>
        <p:nvSpPr>
          <p:cNvPr id="7" name="6 Marcador de número de diapositiva"/>
          <p:cNvSpPr>
            <a:spLocks noGrp="1"/>
          </p:cNvSpPr>
          <p:nvPr>
            <p:ph type="sldNum" sz="quarter" idx="12"/>
          </p:nvPr>
        </p:nvSpPr>
        <p:spPr>
          <a:xfrm>
            <a:off x="6934200" y="6248400"/>
            <a:ext cx="1905000" cy="457200"/>
          </a:xfrm>
        </p:spPr>
        <p:txBody>
          <a:bodyPr/>
          <a:lstStyle>
            <a:lvl1pPr>
              <a:defRPr/>
            </a:lvl1pPr>
          </a:lstStyle>
          <a:p>
            <a:fld id="{D04F93B0-797E-4606-8B56-671111F02F1F}" type="slidenum">
              <a:rPr lang="es-ES"/>
              <a:pPr/>
              <a:t>‹Nº›</a:t>
            </a:fld>
            <a:endParaRPr lang="es-E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C5BA2166-2411-49E2-B0D0-FAF2F1CBA2A9}" type="slidenum">
              <a:rPr lang="es-ES"/>
              <a:pPr/>
              <a:t>‹Nº›</a:t>
            </a:fld>
            <a:endParaRPr lang="es-E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83299E7E-22EA-4F51-A85C-C002D35CBFF8}" type="slidenum">
              <a:rPr lang="es-ES"/>
              <a:pPr/>
              <a:t>‹Nº›</a:t>
            </a:fld>
            <a:endParaRPr lang="es-E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2677DFE1-814A-493E-ACF6-BF1A6C45D870}" type="slidenum">
              <a:rPr lang="es-ES"/>
              <a:pPr/>
              <a:t>‹Nº›</a:t>
            </a:fld>
            <a:endParaRPr lang="es-E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2591D959-0721-4E53-AA79-A0C396EBAA36}" type="slidenum">
              <a:rPr lang="es-ES"/>
              <a:pPr/>
              <a:t>‹Nº›</a:t>
            </a:fld>
            <a:endParaRPr lang="es-E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B3A6A000-AB6B-4F53-BA60-DC23BC47DD1B}" type="slidenum">
              <a:rPr lang="es-ES"/>
              <a:pPr/>
              <a:t>‹Nº›</a:t>
            </a:fld>
            <a:endParaRPr lang="es-E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image" Target="../media/image2.jpeg"/><Relationship Id="rId2" Type="http://schemas.openxmlformats.org/officeDocument/2006/relationships/slideLayout" Target="../slideLayouts/slideLayout35.xml"/><Relationship Id="rId16" Type="http://schemas.openxmlformats.org/officeDocument/2006/relationships/image" Target="../media/image4.jpe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1.jpe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4116" name="Group 20"/>
          <p:cNvGrpSpPr>
            <a:grpSpLocks/>
          </p:cNvGrpSpPr>
          <p:nvPr userDrawn="1"/>
        </p:nvGrpSpPr>
        <p:grpSpPr bwMode="auto">
          <a:xfrm>
            <a:off x="0" y="0"/>
            <a:ext cx="2357438" cy="6858000"/>
            <a:chOff x="0" y="0"/>
            <a:chExt cx="1485" cy="4320"/>
          </a:xfrm>
        </p:grpSpPr>
        <p:pic>
          <p:nvPicPr>
            <p:cNvPr id="4110" name="Picture 14" descr="NATURE"/>
            <p:cNvPicPr>
              <a:picLocks noChangeAspect="1" noChangeArrowheads="1"/>
            </p:cNvPicPr>
            <p:nvPr userDrawn="1"/>
          </p:nvPicPr>
          <p:blipFill>
            <a:blip r:embed="rId13" cstate="print"/>
            <a:srcRect/>
            <a:stretch>
              <a:fillRect/>
            </a:stretch>
          </p:blipFill>
          <p:spPr bwMode="auto">
            <a:xfrm>
              <a:off x="0" y="0"/>
              <a:ext cx="1485" cy="1114"/>
            </a:xfrm>
            <a:prstGeom prst="rect">
              <a:avLst/>
            </a:prstGeom>
            <a:noFill/>
          </p:spPr>
        </p:pic>
        <p:pic>
          <p:nvPicPr>
            <p:cNvPr id="4112" name="Picture 16" descr="NATURE13"/>
            <p:cNvPicPr>
              <a:picLocks noChangeAspect="1" noChangeArrowheads="1"/>
            </p:cNvPicPr>
            <p:nvPr userDrawn="1"/>
          </p:nvPicPr>
          <p:blipFill>
            <a:blip r:embed="rId14" cstate="print"/>
            <a:srcRect b="10037"/>
            <a:stretch>
              <a:fillRect/>
            </a:stretch>
          </p:blipFill>
          <p:spPr bwMode="auto">
            <a:xfrm>
              <a:off x="1" y="3325"/>
              <a:ext cx="1475" cy="995"/>
            </a:xfrm>
            <a:prstGeom prst="rect">
              <a:avLst/>
            </a:prstGeom>
            <a:noFill/>
          </p:spPr>
        </p:pic>
        <p:pic>
          <p:nvPicPr>
            <p:cNvPr id="4113" name="Picture 17" descr="manzara21"/>
            <p:cNvPicPr>
              <a:picLocks noChangeAspect="1" noChangeArrowheads="1"/>
            </p:cNvPicPr>
            <p:nvPr userDrawn="1"/>
          </p:nvPicPr>
          <p:blipFill>
            <a:blip r:embed="rId15" cstate="print"/>
            <a:srcRect/>
            <a:stretch>
              <a:fillRect/>
            </a:stretch>
          </p:blipFill>
          <p:spPr bwMode="auto">
            <a:xfrm>
              <a:off x="1" y="2228"/>
              <a:ext cx="1475" cy="1106"/>
            </a:xfrm>
            <a:prstGeom prst="rect">
              <a:avLst/>
            </a:prstGeom>
            <a:noFill/>
          </p:spPr>
        </p:pic>
        <p:pic>
          <p:nvPicPr>
            <p:cNvPr id="4114" name="Picture 18" descr="pic034871"/>
            <p:cNvPicPr>
              <a:picLocks noChangeAspect="1" noChangeArrowheads="1"/>
            </p:cNvPicPr>
            <p:nvPr userDrawn="1"/>
          </p:nvPicPr>
          <p:blipFill>
            <a:blip r:embed="rId16" cstate="print"/>
            <a:srcRect/>
            <a:stretch>
              <a:fillRect/>
            </a:stretch>
          </p:blipFill>
          <p:spPr bwMode="auto">
            <a:xfrm>
              <a:off x="0" y="1114"/>
              <a:ext cx="1485" cy="1114"/>
            </a:xfrm>
            <a:prstGeom prst="rect">
              <a:avLst/>
            </a:prstGeom>
            <a:noFill/>
          </p:spPr>
        </p:pic>
      </p:grpSp>
      <p:sp>
        <p:nvSpPr>
          <p:cNvPr id="4099" name="Rectangle 3"/>
          <p:cNvSpPr>
            <a:spLocks noChangeArrowheads="1"/>
          </p:cNvSpPr>
          <p:nvPr/>
        </p:nvSpPr>
        <p:spPr bwMode="hidden">
          <a:xfrm>
            <a:off x="2230438" y="0"/>
            <a:ext cx="685800" cy="6858000"/>
          </a:xfrm>
          <a:prstGeom prst="rect">
            <a:avLst/>
          </a:prstGeom>
          <a:gradFill rotWithShape="0">
            <a:gsLst>
              <a:gs pos="0">
                <a:schemeClr val="bg1">
                  <a:gamma/>
                  <a:shade val="45490"/>
                  <a:invGamma/>
                </a:schemeClr>
              </a:gs>
              <a:gs pos="100000">
                <a:schemeClr val="bg1"/>
              </a:gs>
            </a:gsLst>
            <a:lin ang="0" scaled="1"/>
          </a:gradFill>
          <a:ln w="9525">
            <a:noFill/>
            <a:miter lim="800000"/>
            <a:headEnd/>
            <a:tailEnd/>
          </a:ln>
          <a:effectLst/>
        </p:spPr>
        <p:txBody>
          <a:bodyPr wrap="none" anchor="ctr"/>
          <a:lstStyle/>
          <a:p>
            <a:pPr algn="ctr"/>
            <a:endParaRPr lang="es-ES_tradnl" sz="1800">
              <a:solidFill>
                <a:schemeClr val="tx1"/>
              </a:solidFill>
              <a:effectLst/>
            </a:endParaRPr>
          </a:p>
        </p:txBody>
      </p:sp>
      <p:sp>
        <p:nvSpPr>
          <p:cNvPr id="4101" name="Rectangle 5"/>
          <p:cNvSpPr>
            <a:spLocks noGrp="1" noChangeArrowheads="1"/>
          </p:cNvSpPr>
          <p:nvPr>
            <p:ph type="title"/>
          </p:nvPr>
        </p:nvSpPr>
        <p:spPr bwMode="auto">
          <a:xfrm>
            <a:off x="2438400" y="228600"/>
            <a:ext cx="6400800" cy="5254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CLIC CAMBIAR EL ESTILO DE TÍTULO	</a:t>
            </a:r>
          </a:p>
        </p:txBody>
      </p:sp>
      <p:sp>
        <p:nvSpPr>
          <p:cNvPr id="4102" name="Rectangle 6"/>
          <p:cNvSpPr>
            <a:spLocks noGrp="1" noChangeArrowheads="1"/>
          </p:cNvSpPr>
          <p:nvPr>
            <p:ph type="body" idx="1"/>
          </p:nvPr>
        </p:nvSpPr>
        <p:spPr bwMode="auto">
          <a:xfrm>
            <a:off x="2438400" y="1016000"/>
            <a:ext cx="6400800" cy="5080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103" name="Rectangle 7"/>
          <p:cNvSpPr>
            <a:spLocks noGrp="1" noChangeArrowheads="1"/>
          </p:cNvSpPr>
          <p:nvPr>
            <p:ph type="dt" sz="half" idx="2"/>
          </p:nvPr>
        </p:nvSpPr>
        <p:spPr bwMode="auto">
          <a:xfrm>
            <a:off x="152400" y="6248400"/>
            <a:ext cx="19018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chemeClr val="tx1"/>
                </a:solidFill>
                <a:effectLst>
                  <a:outerShdw blurRad="38100" dist="38100" dir="2700000" algn="tl">
                    <a:srgbClr val="C0C0C0"/>
                  </a:outerShdw>
                </a:effectLst>
              </a:defRPr>
            </a:lvl1pPr>
          </a:lstStyle>
          <a:p>
            <a:endParaRPr lang="es-ES"/>
          </a:p>
        </p:txBody>
      </p:sp>
      <p:sp>
        <p:nvSpPr>
          <p:cNvPr id="4104"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chemeClr val="tx1"/>
                </a:solidFill>
                <a:effectLst>
                  <a:outerShdw blurRad="38100" dist="38100" dir="2700000" algn="tl">
                    <a:srgbClr val="C0C0C0"/>
                  </a:outerShdw>
                </a:effectLst>
              </a:defRPr>
            </a:lvl1pPr>
          </a:lstStyle>
          <a:p>
            <a:endParaRPr lang="es-ES"/>
          </a:p>
        </p:txBody>
      </p:sp>
      <p:sp>
        <p:nvSpPr>
          <p:cNvPr id="4105" name="Rectangle 9"/>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tx1"/>
                </a:solidFill>
                <a:effectLst>
                  <a:outerShdw blurRad="38100" dist="38100" dir="2700000" algn="tl">
                    <a:srgbClr val="C0C0C0"/>
                  </a:outerShdw>
                </a:effectLst>
              </a:defRPr>
            </a:lvl1pPr>
          </a:lstStyle>
          <a:p>
            <a:fld id="{7732E79A-4849-4C62-87A6-C464044F316F}"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50"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ransition spd="slow"/>
  <p:txStyles>
    <p:titleStyle>
      <a:lvl1pPr algn="r" rtl="0" fontAlgn="base">
        <a:spcBef>
          <a:spcPct val="0"/>
        </a:spcBef>
        <a:spcAft>
          <a:spcPct val="0"/>
        </a:spcAft>
        <a:defRPr sz="2400">
          <a:solidFill>
            <a:schemeClr val="tx2"/>
          </a:solidFill>
          <a:effectLst>
            <a:outerShdw blurRad="38100" dist="38100" dir="2700000" algn="tl">
              <a:srgbClr val="C0C0C0"/>
            </a:outerShdw>
          </a:effectLst>
          <a:latin typeface="+mj-lt"/>
          <a:ea typeface="+mj-ea"/>
          <a:cs typeface="+mj-cs"/>
        </a:defRPr>
      </a:lvl1pPr>
      <a:lvl2pPr algn="r" rtl="0" fontAlgn="base">
        <a:spcBef>
          <a:spcPct val="0"/>
        </a:spcBef>
        <a:spcAft>
          <a:spcPct val="0"/>
        </a:spcAft>
        <a:defRPr sz="2400">
          <a:solidFill>
            <a:schemeClr val="tx2"/>
          </a:solidFill>
          <a:effectLst>
            <a:outerShdw blurRad="38100" dist="38100" dir="2700000" algn="tl">
              <a:srgbClr val="C0C0C0"/>
            </a:outerShdw>
          </a:effectLst>
          <a:latin typeface="Arial" charset="0"/>
        </a:defRPr>
      </a:lvl2pPr>
      <a:lvl3pPr algn="r" rtl="0" fontAlgn="base">
        <a:spcBef>
          <a:spcPct val="0"/>
        </a:spcBef>
        <a:spcAft>
          <a:spcPct val="0"/>
        </a:spcAft>
        <a:defRPr sz="2400">
          <a:solidFill>
            <a:schemeClr val="tx2"/>
          </a:solidFill>
          <a:effectLst>
            <a:outerShdw blurRad="38100" dist="38100" dir="2700000" algn="tl">
              <a:srgbClr val="C0C0C0"/>
            </a:outerShdw>
          </a:effectLst>
          <a:latin typeface="Arial" charset="0"/>
        </a:defRPr>
      </a:lvl3pPr>
      <a:lvl4pPr algn="r" rtl="0" fontAlgn="base">
        <a:spcBef>
          <a:spcPct val="0"/>
        </a:spcBef>
        <a:spcAft>
          <a:spcPct val="0"/>
        </a:spcAft>
        <a:defRPr sz="2400">
          <a:solidFill>
            <a:schemeClr val="tx2"/>
          </a:solidFill>
          <a:effectLst>
            <a:outerShdw blurRad="38100" dist="38100" dir="2700000" algn="tl">
              <a:srgbClr val="C0C0C0"/>
            </a:outerShdw>
          </a:effectLst>
          <a:latin typeface="Arial" charset="0"/>
        </a:defRPr>
      </a:lvl4pPr>
      <a:lvl5pPr algn="r" rtl="0" fontAlgn="base">
        <a:spcBef>
          <a:spcPct val="0"/>
        </a:spcBef>
        <a:spcAft>
          <a:spcPct val="0"/>
        </a:spcAft>
        <a:defRPr sz="2400">
          <a:solidFill>
            <a:schemeClr val="tx2"/>
          </a:solidFill>
          <a:effectLst>
            <a:outerShdw blurRad="38100" dist="38100" dir="2700000" algn="tl">
              <a:srgbClr val="C0C0C0"/>
            </a:outerShdw>
          </a:effectLst>
          <a:latin typeface="Arial" charset="0"/>
        </a:defRPr>
      </a:lvl5pPr>
      <a:lvl6pPr marL="457200" algn="r" rtl="0" fontAlgn="base">
        <a:spcBef>
          <a:spcPct val="0"/>
        </a:spcBef>
        <a:spcAft>
          <a:spcPct val="0"/>
        </a:spcAft>
        <a:defRPr sz="2400">
          <a:solidFill>
            <a:schemeClr val="tx2"/>
          </a:solidFill>
          <a:effectLst>
            <a:outerShdw blurRad="38100" dist="38100" dir="2700000" algn="tl">
              <a:srgbClr val="C0C0C0"/>
            </a:outerShdw>
          </a:effectLst>
          <a:latin typeface="Arial" charset="0"/>
        </a:defRPr>
      </a:lvl6pPr>
      <a:lvl7pPr marL="914400" algn="r" rtl="0" fontAlgn="base">
        <a:spcBef>
          <a:spcPct val="0"/>
        </a:spcBef>
        <a:spcAft>
          <a:spcPct val="0"/>
        </a:spcAft>
        <a:defRPr sz="2400">
          <a:solidFill>
            <a:schemeClr val="tx2"/>
          </a:solidFill>
          <a:effectLst>
            <a:outerShdw blurRad="38100" dist="38100" dir="2700000" algn="tl">
              <a:srgbClr val="C0C0C0"/>
            </a:outerShdw>
          </a:effectLst>
          <a:latin typeface="Arial" charset="0"/>
        </a:defRPr>
      </a:lvl7pPr>
      <a:lvl8pPr marL="1371600" algn="r" rtl="0" fontAlgn="base">
        <a:spcBef>
          <a:spcPct val="0"/>
        </a:spcBef>
        <a:spcAft>
          <a:spcPct val="0"/>
        </a:spcAft>
        <a:defRPr sz="2400">
          <a:solidFill>
            <a:schemeClr val="tx2"/>
          </a:solidFill>
          <a:effectLst>
            <a:outerShdw blurRad="38100" dist="38100" dir="2700000" algn="tl">
              <a:srgbClr val="C0C0C0"/>
            </a:outerShdw>
          </a:effectLst>
          <a:latin typeface="Arial" charset="0"/>
        </a:defRPr>
      </a:lvl8pPr>
      <a:lvl9pPr marL="1828800" algn="r" rtl="0" fontAlgn="base">
        <a:spcBef>
          <a:spcPct val="0"/>
        </a:spcBef>
        <a:spcAft>
          <a:spcPct val="0"/>
        </a:spcAft>
        <a:defRPr sz="2400">
          <a:solidFill>
            <a:schemeClr val="tx2"/>
          </a:solidFill>
          <a:effectLst>
            <a:outerShdw blurRad="38100" dist="38100" dir="2700000" algn="tl">
              <a:srgbClr val="C0C0C0"/>
            </a:outerShdw>
          </a:effectLst>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n"/>
        <a:defRPr sz="20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rgbClr val="003366"/>
        </a:buClr>
        <a:buFont typeface="Wingdings" pitchFamily="2" charset="2"/>
        <a:buChar char="ü"/>
        <a:defRPr>
          <a:solidFill>
            <a:schemeClr val="tx1"/>
          </a:solidFill>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1600">
          <a:solidFill>
            <a:schemeClr val="tx1"/>
          </a:solidFill>
          <a:latin typeface="+mn-lt"/>
        </a:defRPr>
      </a:lvl3pPr>
      <a:lvl4pPr marL="1600200" indent="-228600" algn="l" rtl="0" fontAlgn="base">
        <a:spcBef>
          <a:spcPct val="20000"/>
        </a:spcBef>
        <a:spcAft>
          <a:spcPct val="0"/>
        </a:spcAft>
        <a:buClr>
          <a:schemeClr val="folHlink"/>
        </a:buClr>
        <a:buSzPct val="70000"/>
        <a:buFont typeface="Wingdings" pitchFamily="2" charset="2"/>
        <a:buChar char="l"/>
        <a:defRPr sz="1400">
          <a:solidFill>
            <a:schemeClr val="tx1"/>
          </a:solidFill>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1400">
          <a:solidFill>
            <a:schemeClr val="tx1"/>
          </a:solidFill>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400">
          <a:solidFill>
            <a:schemeClr val="tx1"/>
          </a:solidFill>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400">
          <a:solidFill>
            <a:schemeClr val="tx1"/>
          </a:solidFill>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400">
          <a:solidFill>
            <a:schemeClr val="tx1"/>
          </a:solidFill>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400">
          <a:solidFill>
            <a:schemeClr val="tx1"/>
          </a:solidFill>
          <a:latin typeface="+mn-lt"/>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382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38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tx1"/>
                </a:solidFill>
                <a:effectLst/>
              </a:defRPr>
            </a:lvl1pPr>
          </a:lstStyle>
          <a:p>
            <a:endParaRPr lang="es-ES"/>
          </a:p>
        </p:txBody>
      </p:sp>
      <p:sp>
        <p:nvSpPr>
          <p:cNvPr id="138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effectLst/>
              </a:defRPr>
            </a:lvl1pPr>
          </a:lstStyle>
          <a:p>
            <a:endParaRPr lang="es-ES"/>
          </a:p>
        </p:txBody>
      </p:sp>
      <p:sp>
        <p:nvSpPr>
          <p:cNvPr id="138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effectLst/>
              </a:defRPr>
            </a:lvl1pPr>
          </a:lstStyle>
          <a:p>
            <a:fld id="{F700723E-ABAE-412B-A50B-1230D54B3809}"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39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392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tx1"/>
                </a:solidFill>
                <a:effectLst/>
              </a:defRPr>
            </a:lvl1pPr>
          </a:lstStyle>
          <a:p>
            <a:endParaRPr lang="es-ES"/>
          </a:p>
        </p:txBody>
      </p:sp>
      <p:sp>
        <p:nvSpPr>
          <p:cNvPr id="1392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effectLst/>
              </a:defRPr>
            </a:lvl1pPr>
          </a:lstStyle>
          <a:p>
            <a:endParaRPr lang="es-ES"/>
          </a:p>
        </p:txBody>
      </p:sp>
      <p:sp>
        <p:nvSpPr>
          <p:cNvPr id="13927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effectLst/>
              </a:defRPr>
            </a:lvl1pPr>
          </a:lstStyle>
          <a:p>
            <a:fld id="{50EC4F45-1A65-4F87-A549-33360280E7B2}"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9509" name="Picture 5" descr="manzara21"/>
          <p:cNvPicPr>
            <a:picLocks noChangeAspect="1" noChangeArrowheads="1"/>
          </p:cNvPicPr>
          <p:nvPr userDrawn="1"/>
        </p:nvPicPr>
        <p:blipFill>
          <a:blip r:embed="rId14" cstate="print"/>
          <a:srcRect b="4068"/>
          <a:stretch>
            <a:fillRect/>
          </a:stretch>
        </p:blipFill>
        <p:spPr bwMode="auto">
          <a:xfrm>
            <a:off x="1588" y="3536950"/>
            <a:ext cx="2341562" cy="1684338"/>
          </a:xfrm>
          <a:prstGeom prst="rect">
            <a:avLst/>
          </a:prstGeom>
          <a:noFill/>
        </p:spPr>
      </p:pic>
      <p:pic>
        <p:nvPicPr>
          <p:cNvPr id="149507" name="Picture 3" descr="NATURE"/>
          <p:cNvPicPr>
            <a:picLocks noChangeAspect="1" noChangeArrowheads="1"/>
          </p:cNvPicPr>
          <p:nvPr userDrawn="1"/>
        </p:nvPicPr>
        <p:blipFill>
          <a:blip r:embed="rId15" cstate="print"/>
          <a:srcRect/>
          <a:stretch>
            <a:fillRect/>
          </a:stretch>
        </p:blipFill>
        <p:spPr bwMode="auto">
          <a:xfrm>
            <a:off x="0" y="0"/>
            <a:ext cx="2357438" cy="1768475"/>
          </a:xfrm>
          <a:prstGeom prst="rect">
            <a:avLst/>
          </a:prstGeom>
          <a:noFill/>
        </p:spPr>
      </p:pic>
      <p:pic>
        <p:nvPicPr>
          <p:cNvPr id="149510" name="Picture 6" descr="pic034871"/>
          <p:cNvPicPr>
            <a:picLocks noChangeAspect="1" noChangeArrowheads="1"/>
          </p:cNvPicPr>
          <p:nvPr userDrawn="1"/>
        </p:nvPicPr>
        <p:blipFill>
          <a:blip r:embed="rId16" cstate="print"/>
          <a:srcRect/>
          <a:stretch>
            <a:fillRect/>
          </a:stretch>
        </p:blipFill>
        <p:spPr bwMode="auto">
          <a:xfrm>
            <a:off x="0" y="1768475"/>
            <a:ext cx="2357438" cy="1768475"/>
          </a:xfrm>
          <a:prstGeom prst="rect">
            <a:avLst/>
          </a:prstGeom>
          <a:noFill/>
        </p:spPr>
      </p:pic>
      <p:sp>
        <p:nvSpPr>
          <p:cNvPr id="149511" name="Rectangle 7"/>
          <p:cNvSpPr>
            <a:spLocks noChangeArrowheads="1"/>
          </p:cNvSpPr>
          <p:nvPr/>
        </p:nvSpPr>
        <p:spPr bwMode="hidden">
          <a:xfrm>
            <a:off x="2230438" y="14288"/>
            <a:ext cx="685800" cy="6858000"/>
          </a:xfrm>
          <a:prstGeom prst="rect">
            <a:avLst/>
          </a:prstGeom>
          <a:gradFill rotWithShape="0">
            <a:gsLst>
              <a:gs pos="0">
                <a:schemeClr val="bg1">
                  <a:gamma/>
                  <a:shade val="45490"/>
                  <a:invGamma/>
                </a:schemeClr>
              </a:gs>
              <a:gs pos="100000">
                <a:schemeClr val="bg1"/>
              </a:gs>
            </a:gsLst>
            <a:lin ang="0" scaled="1"/>
          </a:gradFill>
          <a:ln w="9525">
            <a:noFill/>
            <a:miter lim="800000"/>
            <a:headEnd/>
            <a:tailEnd/>
          </a:ln>
          <a:effectLst/>
        </p:spPr>
        <p:txBody>
          <a:bodyPr wrap="none" anchor="ctr"/>
          <a:lstStyle/>
          <a:p>
            <a:pPr algn="ctr"/>
            <a:endParaRPr lang="es-ES_tradnl" sz="1800">
              <a:solidFill>
                <a:schemeClr val="tx1"/>
              </a:solidFill>
              <a:effectLst/>
            </a:endParaRPr>
          </a:p>
        </p:txBody>
      </p:sp>
      <p:sp>
        <p:nvSpPr>
          <p:cNvPr id="149512" name="Rectangle 8"/>
          <p:cNvSpPr>
            <a:spLocks noGrp="1" noChangeArrowheads="1"/>
          </p:cNvSpPr>
          <p:nvPr>
            <p:ph type="title"/>
          </p:nvPr>
        </p:nvSpPr>
        <p:spPr bwMode="auto">
          <a:xfrm>
            <a:off x="2438400" y="228600"/>
            <a:ext cx="6400800" cy="5254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CLIC CAMBIAR EL ESTILO DE TÍTULO	</a:t>
            </a:r>
          </a:p>
        </p:txBody>
      </p:sp>
      <p:sp>
        <p:nvSpPr>
          <p:cNvPr id="149513" name="Rectangle 9"/>
          <p:cNvSpPr>
            <a:spLocks noGrp="1" noChangeArrowheads="1"/>
          </p:cNvSpPr>
          <p:nvPr>
            <p:ph type="body" idx="1"/>
          </p:nvPr>
        </p:nvSpPr>
        <p:spPr bwMode="auto">
          <a:xfrm>
            <a:off x="2438400" y="1016000"/>
            <a:ext cx="6400800" cy="5080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49514" name="Rectangle 10"/>
          <p:cNvSpPr>
            <a:spLocks noGrp="1" noChangeArrowheads="1"/>
          </p:cNvSpPr>
          <p:nvPr>
            <p:ph type="dt" sz="half" idx="2"/>
          </p:nvPr>
        </p:nvSpPr>
        <p:spPr bwMode="auto">
          <a:xfrm>
            <a:off x="152400" y="6248400"/>
            <a:ext cx="19018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chemeClr val="tx1"/>
                </a:solidFill>
                <a:effectLst>
                  <a:outerShdw blurRad="38100" dist="38100" dir="2700000" algn="tl">
                    <a:srgbClr val="C0C0C0"/>
                  </a:outerShdw>
                </a:effectLst>
              </a:defRPr>
            </a:lvl1pPr>
          </a:lstStyle>
          <a:p>
            <a:endParaRPr lang="es-ES"/>
          </a:p>
        </p:txBody>
      </p:sp>
      <p:sp>
        <p:nvSpPr>
          <p:cNvPr id="149515" name="Rectangle 1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chemeClr val="tx1"/>
                </a:solidFill>
                <a:effectLst>
                  <a:outerShdw blurRad="38100" dist="38100" dir="2700000" algn="tl">
                    <a:srgbClr val="C0C0C0"/>
                  </a:outerShdw>
                </a:effectLst>
              </a:defRPr>
            </a:lvl1pPr>
          </a:lstStyle>
          <a:p>
            <a:endParaRPr lang="es-ES"/>
          </a:p>
        </p:txBody>
      </p:sp>
      <p:sp>
        <p:nvSpPr>
          <p:cNvPr id="149516" name="Rectangle 12"/>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tx1"/>
                </a:solidFill>
                <a:effectLst>
                  <a:outerShdw blurRad="38100" dist="38100" dir="2700000" algn="tl">
                    <a:srgbClr val="C0C0C0"/>
                  </a:outerShdw>
                </a:effectLst>
              </a:defRPr>
            </a:lvl1pPr>
          </a:lstStyle>
          <a:p>
            <a:fld id="{55DF44C6-C8E1-4474-BC6B-5A8E5CF26089}" type="slidenum">
              <a:rPr lang="es-ES"/>
              <a:pPr/>
              <a:t>‹Nº›</a:t>
            </a:fld>
            <a:endParaRPr lang="es-ES"/>
          </a:p>
        </p:txBody>
      </p:sp>
      <p:pic>
        <p:nvPicPr>
          <p:cNvPr id="149508" name="Picture 4" descr="NATURE13"/>
          <p:cNvPicPr>
            <a:picLocks noChangeAspect="1" noChangeArrowheads="1"/>
          </p:cNvPicPr>
          <p:nvPr userDrawn="1"/>
        </p:nvPicPr>
        <p:blipFill>
          <a:blip r:embed="rId17" cstate="print"/>
          <a:srcRect t="1543" r="10019" b="10037"/>
          <a:stretch>
            <a:fillRect/>
          </a:stretch>
        </p:blipFill>
        <p:spPr bwMode="auto">
          <a:xfrm>
            <a:off x="1588" y="5219700"/>
            <a:ext cx="2224087" cy="1638300"/>
          </a:xfrm>
          <a:prstGeom prst="rect">
            <a:avLst/>
          </a:prstGeom>
          <a:noFill/>
        </p:spPr>
      </p:pic>
    </p:spTree>
  </p:cSld>
  <p:clrMap bg1="lt1" tx1="dk1" bg2="lt2" tx2="dk2" accent1="accent1" accent2="accent2" accent3="accent3" accent4="accent4" accent5="accent5" accent6="accent6" hlink="hlink" folHlink="folHlink"/>
  <p:sldLayoutIdLst>
    <p:sldLayoutId id="2147483656"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ransition spd="slow"/>
  <p:txStyles>
    <p:titleStyle>
      <a:lvl1pPr algn="r" rtl="0" fontAlgn="base">
        <a:spcBef>
          <a:spcPct val="0"/>
        </a:spcBef>
        <a:spcAft>
          <a:spcPct val="0"/>
        </a:spcAft>
        <a:defRPr sz="2400">
          <a:solidFill>
            <a:schemeClr val="tx2"/>
          </a:solidFill>
          <a:effectLst>
            <a:outerShdw blurRad="38100" dist="38100" dir="2700000" algn="tl">
              <a:srgbClr val="C0C0C0"/>
            </a:outerShdw>
          </a:effectLst>
          <a:latin typeface="+mj-lt"/>
          <a:ea typeface="+mj-ea"/>
          <a:cs typeface="+mj-cs"/>
        </a:defRPr>
      </a:lvl1pPr>
      <a:lvl2pPr algn="r" rtl="0" fontAlgn="base">
        <a:spcBef>
          <a:spcPct val="0"/>
        </a:spcBef>
        <a:spcAft>
          <a:spcPct val="0"/>
        </a:spcAft>
        <a:defRPr sz="2400">
          <a:solidFill>
            <a:schemeClr val="tx2"/>
          </a:solidFill>
          <a:effectLst>
            <a:outerShdw blurRad="38100" dist="38100" dir="2700000" algn="tl">
              <a:srgbClr val="C0C0C0"/>
            </a:outerShdw>
          </a:effectLst>
          <a:latin typeface="Arial" charset="0"/>
        </a:defRPr>
      </a:lvl2pPr>
      <a:lvl3pPr algn="r" rtl="0" fontAlgn="base">
        <a:spcBef>
          <a:spcPct val="0"/>
        </a:spcBef>
        <a:spcAft>
          <a:spcPct val="0"/>
        </a:spcAft>
        <a:defRPr sz="2400">
          <a:solidFill>
            <a:schemeClr val="tx2"/>
          </a:solidFill>
          <a:effectLst>
            <a:outerShdw blurRad="38100" dist="38100" dir="2700000" algn="tl">
              <a:srgbClr val="C0C0C0"/>
            </a:outerShdw>
          </a:effectLst>
          <a:latin typeface="Arial" charset="0"/>
        </a:defRPr>
      </a:lvl3pPr>
      <a:lvl4pPr algn="r" rtl="0" fontAlgn="base">
        <a:spcBef>
          <a:spcPct val="0"/>
        </a:spcBef>
        <a:spcAft>
          <a:spcPct val="0"/>
        </a:spcAft>
        <a:defRPr sz="2400">
          <a:solidFill>
            <a:schemeClr val="tx2"/>
          </a:solidFill>
          <a:effectLst>
            <a:outerShdw blurRad="38100" dist="38100" dir="2700000" algn="tl">
              <a:srgbClr val="C0C0C0"/>
            </a:outerShdw>
          </a:effectLst>
          <a:latin typeface="Arial" charset="0"/>
        </a:defRPr>
      </a:lvl4pPr>
      <a:lvl5pPr algn="r" rtl="0" fontAlgn="base">
        <a:spcBef>
          <a:spcPct val="0"/>
        </a:spcBef>
        <a:spcAft>
          <a:spcPct val="0"/>
        </a:spcAft>
        <a:defRPr sz="2400">
          <a:solidFill>
            <a:schemeClr val="tx2"/>
          </a:solidFill>
          <a:effectLst>
            <a:outerShdw blurRad="38100" dist="38100" dir="2700000" algn="tl">
              <a:srgbClr val="C0C0C0"/>
            </a:outerShdw>
          </a:effectLst>
          <a:latin typeface="Arial" charset="0"/>
        </a:defRPr>
      </a:lvl5pPr>
      <a:lvl6pPr marL="457200" algn="r" rtl="0" fontAlgn="base">
        <a:spcBef>
          <a:spcPct val="0"/>
        </a:spcBef>
        <a:spcAft>
          <a:spcPct val="0"/>
        </a:spcAft>
        <a:defRPr sz="2400">
          <a:solidFill>
            <a:schemeClr val="tx2"/>
          </a:solidFill>
          <a:effectLst>
            <a:outerShdw blurRad="38100" dist="38100" dir="2700000" algn="tl">
              <a:srgbClr val="C0C0C0"/>
            </a:outerShdw>
          </a:effectLst>
          <a:latin typeface="Arial" charset="0"/>
        </a:defRPr>
      </a:lvl6pPr>
      <a:lvl7pPr marL="914400" algn="r" rtl="0" fontAlgn="base">
        <a:spcBef>
          <a:spcPct val="0"/>
        </a:spcBef>
        <a:spcAft>
          <a:spcPct val="0"/>
        </a:spcAft>
        <a:defRPr sz="2400">
          <a:solidFill>
            <a:schemeClr val="tx2"/>
          </a:solidFill>
          <a:effectLst>
            <a:outerShdw blurRad="38100" dist="38100" dir="2700000" algn="tl">
              <a:srgbClr val="C0C0C0"/>
            </a:outerShdw>
          </a:effectLst>
          <a:latin typeface="Arial" charset="0"/>
        </a:defRPr>
      </a:lvl7pPr>
      <a:lvl8pPr marL="1371600" algn="r" rtl="0" fontAlgn="base">
        <a:spcBef>
          <a:spcPct val="0"/>
        </a:spcBef>
        <a:spcAft>
          <a:spcPct val="0"/>
        </a:spcAft>
        <a:defRPr sz="2400">
          <a:solidFill>
            <a:schemeClr val="tx2"/>
          </a:solidFill>
          <a:effectLst>
            <a:outerShdw blurRad="38100" dist="38100" dir="2700000" algn="tl">
              <a:srgbClr val="C0C0C0"/>
            </a:outerShdw>
          </a:effectLst>
          <a:latin typeface="Arial" charset="0"/>
        </a:defRPr>
      </a:lvl8pPr>
      <a:lvl9pPr marL="1828800" algn="r" rtl="0" fontAlgn="base">
        <a:spcBef>
          <a:spcPct val="0"/>
        </a:spcBef>
        <a:spcAft>
          <a:spcPct val="0"/>
        </a:spcAft>
        <a:defRPr sz="2400">
          <a:solidFill>
            <a:schemeClr val="tx2"/>
          </a:solidFill>
          <a:effectLst>
            <a:outerShdw blurRad="38100" dist="38100" dir="2700000" algn="tl">
              <a:srgbClr val="C0C0C0"/>
            </a:outerShdw>
          </a:effectLst>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n"/>
        <a:defRPr sz="20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rgbClr val="003366"/>
        </a:buClr>
        <a:buFont typeface="Wingdings" pitchFamily="2" charset="2"/>
        <a:buChar char="ü"/>
        <a:defRPr>
          <a:solidFill>
            <a:schemeClr val="tx1"/>
          </a:solidFill>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1600">
          <a:solidFill>
            <a:schemeClr val="tx1"/>
          </a:solidFill>
          <a:latin typeface="+mn-lt"/>
        </a:defRPr>
      </a:lvl3pPr>
      <a:lvl4pPr marL="1600200" indent="-228600" algn="l" rtl="0" fontAlgn="base">
        <a:spcBef>
          <a:spcPct val="20000"/>
        </a:spcBef>
        <a:spcAft>
          <a:spcPct val="0"/>
        </a:spcAft>
        <a:buClr>
          <a:schemeClr val="folHlink"/>
        </a:buClr>
        <a:buSzPct val="70000"/>
        <a:buFont typeface="Wingdings" pitchFamily="2" charset="2"/>
        <a:buChar char="l"/>
        <a:defRPr sz="1400">
          <a:solidFill>
            <a:schemeClr val="tx1"/>
          </a:solidFill>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1400">
          <a:solidFill>
            <a:schemeClr val="tx1"/>
          </a:solidFill>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400">
          <a:solidFill>
            <a:schemeClr val="tx1"/>
          </a:solidFill>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400">
          <a:solidFill>
            <a:schemeClr val="tx1"/>
          </a:solidFill>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400">
          <a:solidFill>
            <a:schemeClr val="tx1"/>
          </a:solidFill>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400">
          <a:solidFill>
            <a:schemeClr val="tx1"/>
          </a:solidFill>
          <a:latin typeface="+mn-lt"/>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34.xml"/><Relationship Id="rId5" Type="http://schemas.openxmlformats.org/officeDocument/2006/relationships/image" Target="../media/image6.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34.xml"/><Relationship Id="rId5" Type="http://schemas.openxmlformats.org/officeDocument/2006/relationships/image" Target="../media/image6.jpeg"/><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8" Type="http://schemas.openxmlformats.org/officeDocument/2006/relationships/image" Target="../media/image16.gif"/><Relationship Id="rId3" Type="http://schemas.openxmlformats.org/officeDocument/2006/relationships/image" Target="../media/image11.wmf"/><Relationship Id="rId7" Type="http://schemas.openxmlformats.org/officeDocument/2006/relationships/image" Target="../media/image15.wmf"/><Relationship Id="rId2" Type="http://schemas.openxmlformats.org/officeDocument/2006/relationships/image" Target="../media/image10.wmf"/><Relationship Id="rId1" Type="http://schemas.openxmlformats.org/officeDocument/2006/relationships/slideLayout" Target="../slideLayouts/slideLayout35.xml"/><Relationship Id="rId6" Type="http://schemas.openxmlformats.org/officeDocument/2006/relationships/image" Target="../media/image14.wmf"/><Relationship Id="rId5" Type="http://schemas.openxmlformats.org/officeDocument/2006/relationships/image" Target="../media/image13.wmf"/><Relationship Id="rId10" Type="http://schemas.openxmlformats.org/officeDocument/2006/relationships/image" Target="../media/image18.jpeg"/><Relationship Id="rId4" Type="http://schemas.openxmlformats.org/officeDocument/2006/relationships/image" Target="../media/image12.wmf"/><Relationship Id="rId9" Type="http://schemas.openxmlformats.org/officeDocument/2006/relationships/image" Target="../media/image17.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34.xml"/><Relationship Id="rId5" Type="http://schemas.openxmlformats.org/officeDocument/2006/relationships/image" Target="../media/image6.jpe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6" name="Group 8"/>
          <p:cNvGrpSpPr>
            <a:grpSpLocks/>
          </p:cNvGrpSpPr>
          <p:nvPr/>
        </p:nvGrpSpPr>
        <p:grpSpPr bwMode="auto">
          <a:xfrm>
            <a:off x="0" y="-3175"/>
            <a:ext cx="9144000" cy="6864350"/>
            <a:chOff x="0" y="-2"/>
            <a:chExt cx="5760" cy="4324"/>
          </a:xfrm>
        </p:grpSpPr>
        <p:pic>
          <p:nvPicPr>
            <p:cNvPr id="2055" name="Picture 7" descr="manzara21"/>
            <p:cNvPicPr>
              <a:picLocks noChangeAspect="1" noChangeArrowheads="1"/>
            </p:cNvPicPr>
            <p:nvPr/>
          </p:nvPicPr>
          <p:blipFill>
            <a:blip r:embed="rId2" cstate="print"/>
            <a:srcRect/>
            <a:stretch>
              <a:fillRect/>
            </a:stretch>
          </p:blipFill>
          <p:spPr bwMode="auto">
            <a:xfrm>
              <a:off x="2880" y="2162"/>
              <a:ext cx="2880" cy="2160"/>
            </a:xfrm>
            <a:prstGeom prst="rect">
              <a:avLst/>
            </a:prstGeom>
            <a:noFill/>
          </p:spPr>
        </p:pic>
        <p:pic>
          <p:nvPicPr>
            <p:cNvPr id="2053" name="Picture 5" descr="NATURE12"/>
            <p:cNvPicPr>
              <a:picLocks noChangeAspect="1" noChangeArrowheads="1"/>
            </p:cNvPicPr>
            <p:nvPr/>
          </p:nvPicPr>
          <p:blipFill>
            <a:blip r:embed="rId3" cstate="print"/>
            <a:srcRect/>
            <a:stretch>
              <a:fillRect/>
            </a:stretch>
          </p:blipFill>
          <p:spPr bwMode="auto">
            <a:xfrm>
              <a:off x="2880" y="-2"/>
              <a:ext cx="2880" cy="2159"/>
            </a:xfrm>
            <a:prstGeom prst="rect">
              <a:avLst/>
            </a:prstGeom>
            <a:noFill/>
          </p:spPr>
        </p:pic>
        <p:pic>
          <p:nvPicPr>
            <p:cNvPr id="2052" name="Picture 4" descr="NATURE"/>
            <p:cNvPicPr>
              <a:picLocks noChangeAspect="1" noChangeArrowheads="1"/>
            </p:cNvPicPr>
            <p:nvPr/>
          </p:nvPicPr>
          <p:blipFill>
            <a:blip r:embed="rId4" cstate="print"/>
            <a:srcRect/>
            <a:stretch>
              <a:fillRect/>
            </a:stretch>
          </p:blipFill>
          <p:spPr bwMode="auto">
            <a:xfrm>
              <a:off x="0" y="-2"/>
              <a:ext cx="2880" cy="2161"/>
            </a:xfrm>
            <a:prstGeom prst="rect">
              <a:avLst/>
            </a:prstGeom>
            <a:noFill/>
          </p:spPr>
        </p:pic>
        <p:pic>
          <p:nvPicPr>
            <p:cNvPr id="2054" name="Picture 6" descr="NATURE8"/>
            <p:cNvPicPr>
              <a:picLocks noChangeAspect="1" noChangeArrowheads="1"/>
            </p:cNvPicPr>
            <p:nvPr/>
          </p:nvPicPr>
          <p:blipFill>
            <a:blip r:embed="rId5" cstate="print"/>
            <a:srcRect/>
            <a:stretch>
              <a:fillRect/>
            </a:stretch>
          </p:blipFill>
          <p:spPr bwMode="auto">
            <a:xfrm>
              <a:off x="0" y="2161"/>
              <a:ext cx="2880" cy="2161"/>
            </a:xfrm>
            <a:prstGeom prst="rect">
              <a:avLst/>
            </a:prstGeom>
            <a:noFill/>
          </p:spPr>
        </p:pic>
      </p:grpSp>
      <p:sp>
        <p:nvSpPr>
          <p:cNvPr id="2050" name="Rectangle 2"/>
          <p:cNvSpPr>
            <a:spLocks noGrp="1" noChangeArrowheads="1"/>
          </p:cNvSpPr>
          <p:nvPr>
            <p:ph type="ctrTitle"/>
          </p:nvPr>
        </p:nvSpPr>
        <p:spPr>
          <a:solidFill>
            <a:srgbClr val="FFFFFF">
              <a:alpha val="64999"/>
            </a:srgbClr>
          </a:solidFill>
          <a:ln/>
        </p:spPr>
        <p:txBody>
          <a:bodyPr/>
          <a:lstStyle/>
          <a:p>
            <a:r>
              <a:rPr lang="es-ES" b="1" dirty="0" smtClean="0">
                <a:effectLst/>
              </a:rPr>
              <a:t>Dinámica de los ecosistemas</a:t>
            </a:r>
            <a:endParaRPr lang="es-ES" b="1" dirty="0">
              <a:effectLst/>
            </a:endParaRPr>
          </a:p>
        </p:txBody>
      </p:sp>
      <p:sp>
        <p:nvSpPr>
          <p:cNvPr id="2051" name="Rectangle 3"/>
          <p:cNvSpPr>
            <a:spLocks noGrp="1" noChangeArrowheads="1"/>
          </p:cNvSpPr>
          <p:nvPr>
            <p:ph type="subTitle" idx="1"/>
          </p:nvPr>
        </p:nvSpPr>
        <p:spPr>
          <a:solidFill>
            <a:srgbClr val="FFFFFF">
              <a:alpha val="64999"/>
            </a:srgbClr>
          </a:solidFill>
          <a:ln/>
        </p:spPr>
        <p:txBody>
          <a:bodyPr/>
          <a:lstStyle/>
          <a:p>
            <a:pPr>
              <a:spcBef>
                <a:spcPct val="50000"/>
              </a:spcBef>
              <a:buClrTx/>
              <a:buSzTx/>
              <a:buFontTx/>
              <a:buNone/>
            </a:pPr>
            <a:r>
              <a:rPr lang="es-ES" b="1" i="1">
                <a:solidFill>
                  <a:schemeClr val="tx2"/>
                </a:solidFill>
                <a:effectLst/>
              </a:rPr>
              <a:t>“Aprendiendo a cuidar nuestros ecosistemas”</a:t>
            </a:r>
            <a:endParaRPr lang="es-ES">
              <a:solidFill>
                <a:schemeClr val="tx2"/>
              </a:solidFill>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4498" name="Group 2"/>
          <p:cNvGrpSpPr>
            <a:grpSpLocks/>
          </p:cNvGrpSpPr>
          <p:nvPr/>
        </p:nvGrpSpPr>
        <p:grpSpPr bwMode="auto">
          <a:xfrm>
            <a:off x="0" y="-3175"/>
            <a:ext cx="9144000" cy="6864350"/>
            <a:chOff x="0" y="-2"/>
            <a:chExt cx="5760" cy="4324"/>
          </a:xfrm>
        </p:grpSpPr>
        <p:pic>
          <p:nvPicPr>
            <p:cNvPr id="234499" name="Picture 3" descr="manzara21"/>
            <p:cNvPicPr>
              <a:picLocks noChangeAspect="1" noChangeArrowheads="1"/>
            </p:cNvPicPr>
            <p:nvPr/>
          </p:nvPicPr>
          <p:blipFill>
            <a:blip r:embed="rId2" cstate="print"/>
            <a:srcRect/>
            <a:stretch>
              <a:fillRect/>
            </a:stretch>
          </p:blipFill>
          <p:spPr bwMode="auto">
            <a:xfrm>
              <a:off x="2880" y="2162"/>
              <a:ext cx="2880" cy="2160"/>
            </a:xfrm>
            <a:prstGeom prst="rect">
              <a:avLst/>
            </a:prstGeom>
            <a:noFill/>
          </p:spPr>
        </p:pic>
        <p:pic>
          <p:nvPicPr>
            <p:cNvPr id="234500" name="Picture 4" descr="NATURE12"/>
            <p:cNvPicPr>
              <a:picLocks noChangeAspect="1" noChangeArrowheads="1"/>
            </p:cNvPicPr>
            <p:nvPr/>
          </p:nvPicPr>
          <p:blipFill>
            <a:blip r:embed="rId3" cstate="print"/>
            <a:srcRect/>
            <a:stretch>
              <a:fillRect/>
            </a:stretch>
          </p:blipFill>
          <p:spPr bwMode="auto">
            <a:xfrm>
              <a:off x="2880" y="-2"/>
              <a:ext cx="2880" cy="2159"/>
            </a:xfrm>
            <a:prstGeom prst="rect">
              <a:avLst/>
            </a:prstGeom>
            <a:noFill/>
          </p:spPr>
        </p:pic>
        <p:pic>
          <p:nvPicPr>
            <p:cNvPr id="234501" name="Picture 5" descr="NATURE"/>
            <p:cNvPicPr>
              <a:picLocks noChangeAspect="1" noChangeArrowheads="1"/>
            </p:cNvPicPr>
            <p:nvPr/>
          </p:nvPicPr>
          <p:blipFill>
            <a:blip r:embed="rId4" cstate="print"/>
            <a:srcRect/>
            <a:stretch>
              <a:fillRect/>
            </a:stretch>
          </p:blipFill>
          <p:spPr bwMode="auto">
            <a:xfrm>
              <a:off x="0" y="-2"/>
              <a:ext cx="2880" cy="2161"/>
            </a:xfrm>
            <a:prstGeom prst="rect">
              <a:avLst/>
            </a:prstGeom>
            <a:noFill/>
          </p:spPr>
        </p:pic>
        <p:pic>
          <p:nvPicPr>
            <p:cNvPr id="234502" name="Picture 6" descr="NATURE8"/>
            <p:cNvPicPr>
              <a:picLocks noChangeAspect="1" noChangeArrowheads="1"/>
            </p:cNvPicPr>
            <p:nvPr/>
          </p:nvPicPr>
          <p:blipFill>
            <a:blip r:embed="rId5" cstate="print"/>
            <a:srcRect/>
            <a:stretch>
              <a:fillRect/>
            </a:stretch>
          </p:blipFill>
          <p:spPr bwMode="auto">
            <a:xfrm>
              <a:off x="0" y="2161"/>
              <a:ext cx="2880" cy="2161"/>
            </a:xfrm>
            <a:prstGeom prst="rect">
              <a:avLst/>
            </a:prstGeom>
            <a:noFill/>
          </p:spPr>
        </p:pic>
      </p:grpSp>
      <p:sp>
        <p:nvSpPr>
          <p:cNvPr id="234503" name="Rectangle 7"/>
          <p:cNvSpPr>
            <a:spLocks noGrp="1" noChangeArrowheads="1"/>
          </p:cNvSpPr>
          <p:nvPr>
            <p:ph type="subTitle" idx="1"/>
          </p:nvPr>
        </p:nvSpPr>
        <p:spPr>
          <a:solidFill>
            <a:srgbClr val="FFFFFF">
              <a:alpha val="64999"/>
            </a:srgbClr>
          </a:solidFill>
          <a:ln/>
        </p:spPr>
        <p:txBody>
          <a:bodyPr/>
          <a:lstStyle/>
          <a:p>
            <a:pPr>
              <a:spcBef>
                <a:spcPct val="50000"/>
              </a:spcBef>
              <a:buClrTx/>
              <a:buSzTx/>
              <a:buFontTx/>
              <a:buNone/>
            </a:pPr>
            <a:r>
              <a:rPr lang="es-ES" b="1" i="1" dirty="0" smtClean="0">
                <a:solidFill>
                  <a:schemeClr val="tx2"/>
                </a:solidFill>
                <a:effectLst/>
              </a:rPr>
              <a:t>Tema 2: </a:t>
            </a:r>
            <a:r>
              <a:rPr lang="es-ES" b="1" i="1" dirty="0">
                <a:solidFill>
                  <a:schemeClr val="tx2"/>
                </a:solidFill>
                <a:effectLst/>
              </a:rPr>
              <a:t>“Funcionamiento de los Ecosistemas”</a:t>
            </a:r>
            <a:endParaRPr lang="es-ES" dirty="0">
              <a:solidFill>
                <a:schemeClr val="tx2"/>
              </a:solidFill>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7" name="Rectangle 3"/>
          <p:cNvSpPr>
            <a:spLocks noGrp="1" noChangeArrowheads="1"/>
          </p:cNvSpPr>
          <p:nvPr>
            <p:ph type="body" idx="1"/>
          </p:nvPr>
        </p:nvSpPr>
        <p:spPr>
          <a:xfrm>
            <a:off x="2655888" y="787400"/>
            <a:ext cx="6400800" cy="434975"/>
          </a:xfrm>
          <a:noFill/>
          <a:ln/>
        </p:spPr>
        <p:txBody>
          <a:bodyPr/>
          <a:lstStyle/>
          <a:p>
            <a:pPr>
              <a:lnSpc>
                <a:spcPct val="90000"/>
              </a:lnSpc>
            </a:pPr>
            <a:r>
              <a:rPr lang="es-ES" sz="1800" b="1">
                <a:solidFill>
                  <a:schemeClr val="tx2"/>
                </a:solidFill>
                <a:effectLst/>
              </a:rPr>
              <a:t>H</a:t>
            </a:r>
            <a:r>
              <a:rPr lang="es-ES" sz="1600" b="1">
                <a:effectLst/>
              </a:rPr>
              <a:t>ay 2 aspectos fundamentales en cualquier ecosistema:</a:t>
            </a:r>
          </a:p>
        </p:txBody>
      </p:sp>
      <p:sp>
        <p:nvSpPr>
          <p:cNvPr id="190474" name="Rectangle 10"/>
          <p:cNvSpPr>
            <a:spLocks noChangeArrowheads="1"/>
          </p:cNvSpPr>
          <p:nvPr/>
        </p:nvSpPr>
        <p:spPr bwMode="auto">
          <a:xfrm>
            <a:off x="5919788" y="1608138"/>
            <a:ext cx="3032125" cy="465137"/>
          </a:xfrm>
          <a:prstGeom prst="rect">
            <a:avLst/>
          </a:prstGeom>
          <a:solidFill>
            <a:schemeClr val="tx2"/>
          </a:solidFill>
          <a:ln w="9525" algn="ctr">
            <a:noFill/>
            <a:miter lim="800000"/>
            <a:headEnd/>
            <a:tailEnd/>
          </a:ln>
          <a:effectLst/>
        </p:spPr>
        <p:txBody>
          <a:bodyPr anchor="ctr" anchorCtr="1"/>
          <a:lstStyle/>
          <a:p>
            <a:pPr algn="ctr"/>
            <a:r>
              <a:rPr lang="es-ES" sz="1400" b="1">
                <a:solidFill>
                  <a:schemeClr val="bg1"/>
                </a:solidFill>
                <a:effectLst/>
              </a:rPr>
              <a:t>LOS FACTORES AMBIENTALES ABIÓTICOS</a:t>
            </a:r>
          </a:p>
        </p:txBody>
      </p:sp>
      <p:sp>
        <p:nvSpPr>
          <p:cNvPr id="190475" name="Rectangle 11"/>
          <p:cNvSpPr>
            <a:spLocks noChangeArrowheads="1"/>
          </p:cNvSpPr>
          <p:nvPr/>
        </p:nvSpPr>
        <p:spPr bwMode="auto">
          <a:xfrm>
            <a:off x="2798763" y="1608138"/>
            <a:ext cx="3032125" cy="465137"/>
          </a:xfrm>
          <a:prstGeom prst="rect">
            <a:avLst/>
          </a:prstGeom>
          <a:solidFill>
            <a:schemeClr val="tx2"/>
          </a:solidFill>
          <a:ln w="9525" algn="ctr">
            <a:noFill/>
            <a:miter lim="800000"/>
            <a:headEnd/>
            <a:tailEnd/>
          </a:ln>
          <a:effectLst/>
        </p:spPr>
        <p:txBody>
          <a:bodyPr anchor="ctr" anchorCtr="1"/>
          <a:lstStyle/>
          <a:p>
            <a:pPr algn="l"/>
            <a:r>
              <a:rPr lang="es-ES" sz="1400" b="1">
                <a:solidFill>
                  <a:schemeClr val="bg1"/>
                </a:solidFill>
                <a:effectLst/>
              </a:rPr>
              <a:t>LA ESTRUCTURA BIÓTICA</a:t>
            </a:r>
          </a:p>
        </p:txBody>
      </p:sp>
      <p:grpSp>
        <p:nvGrpSpPr>
          <p:cNvPr id="190477" name="Group 13"/>
          <p:cNvGrpSpPr>
            <a:grpSpLocks/>
          </p:cNvGrpSpPr>
          <p:nvPr/>
        </p:nvGrpSpPr>
        <p:grpSpPr bwMode="auto">
          <a:xfrm>
            <a:off x="2841625" y="2130425"/>
            <a:ext cx="3033713" cy="4630738"/>
            <a:chOff x="1790" y="1234"/>
            <a:chExt cx="1911" cy="2917"/>
          </a:xfrm>
        </p:grpSpPr>
        <p:sp>
          <p:nvSpPr>
            <p:cNvPr id="190469" name="Rectangle 5"/>
            <p:cNvSpPr>
              <a:spLocks noChangeArrowheads="1"/>
            </p:cNvSpPr>
            <p:nvPr/>
          </p:nvSpPr>
          <p:spPr bwMode="auto">
            <a:xfrm>
              <a:off x="1790" y="1490"/>
              <a:ext cx="1911" cy="2661"/>
            </a:xfrm>
            <a:prstGeom prst="rect">
              <a:avLst/>
            </a:prstGeom>
            <a:noFill/>
            <a:ln w="9525">
              <a:noFill/>
              <a:miter lim="800000"/>
              <a:headEnd/>
              <a:tailEnd/>
            </a:ln>
            <a:effectLst/>
          </p:spPr>
          <p:txBody>
            <a:bodyPr anchorCtr="1"/>
            <a:lstStyle/>
            <a:p>
              <a:pPr algn="ctr"/>
              <a:endParaRPr lang="es-ES" sz="1400">
                <a:solidFill>
                  <a:schemeClr val="tx1"/>
                </a:solidFill>
                <a:effectLst/>
              </a:endParaRPr>
            </a:p>
            <a:p>
              <a:pPr algn="ctr"/>
              <a:endParaRPr lang="es-ES" sz="1400" b="1">
                <a:solidFill>
                  <a:schemeClr val="tx1"/>
                </a:solidFill>
                <a:effectLst/>
              </a:endParaRPr>
            </a:p>
            <a:p>
              <a:pPr algn="ctr"/>
              <a:r>
                <a:rPr lang="es-ES" sz="1400" b="1">
                  <a:solidFill>
                    <a:schemeClr val="tx1"/>
                  </a:solidFill>
                  <a:effectLst/>
                </a:rPr>
                <a:t> 3 categorías de organismo:</a:t>
              </a:r>
            </a:p>
            <a:p>
              <a:pPr algn="l"/>
              <a:endParaRPr lang="es-ES" sz="1400" b="1">
                <a:solidFill>
                  <a:schemeClr val="tx1"/>
                </a:solidFill>
                <a:effectLst/>
              </a:endParaRPr>
            </a:p>
            <a:p>
              <a:pPr algn="l">
                <a:buSzPct val="70000"/>
                <a:buFont typeface="Wingdings" pitchFamily="2" charset="2"/>
                <a:buChar char="§"/>
              </a:pPr>
              <a:r>
                <a:rPr lang="es-ES" sz="1400" b="1" i="1" u="sng">
                  <a:effectLst/>
                </a:rPr>
                <a:t> Productores</a:t>
              </a:r>
              <a:r>
                <a:rPr lang="es-ES" sz="1400" b="1">
                  <a:effectLst/>
                </a:rPr>
                <a:t>:</a:t>
              </a:r>
              <a:r>
                <a:rPr lang="es-ES" sz="1400" b="1">
                  <a:solidFill>
                    <a:schemeClr val="tx1"/>
                  </a:solidFill>
                  <a:effectLst/>
                </a:rPr>
                <a:t> elaboran su propio alimento. Principalmente plantas verdes. Son los que con la energía de la luz convierten las sustancias inorgánicas en orgánicas.</a:t>
              </a:r>
            </a:p>
            <a:p>
              <a:pPr algn="l">
                <a:buSzPct val="70000"/>
                <a:buFont typeface="Wingdings" pitchFamily="2" charset="2"/>
                <a:buChar char="§"/>
              </a:pPr>
              <a:endParaRPr lang="es-ES" sz="1400" b="1">
                <a:solidFill>
                  <a:schemeClr val="tx1"/>
                </a:solidFill>
                <a:effectLst/>
              </a:endParaRPr>
            </a:p>
            <a:p>
              <a:pPr algn="l">
                <a:buSzPct val="70000"/>
                <a:buFont typeface="Wingdings" pitchFamily="2" charset="2"/>
                <a:buChar char="§"/>
              </a:pPr>
              <a:r>
                <a:rPr lang="es-ES" sz="1400" b="1" i="1" u="sng">
                  <a:effectLst/>
                </a:rPr>
                <a:t> Consumidores</a:t>
              </a:r>
              <a:r>
                <a:rPr lang="es-ES" sz="1400" b="1">
                  <a:effectLst/>
                </a:rPr>
                <a:t>:</a:t>
              </a:r>
              <a:r>
                <a:rPr lang="es-ES" sz="1400" b="1">
                  <a:solidFill>
                    <a:schemeClr val="tx1"/>
                  </a:solidFill>
                  <a:effectLst/>
                </a:rPr>
                <a:t> se alimentan de los productores o de otros consumidores. </a:t>
              </a:r>
            </a:p>
            <a:p>
              <a:pPr algn="l">
                <a:buSzPct val="70000"/>
                <a:buFont typeface="Wingdings" pitchFamily="2" charset="2"/>
                <a:buChar char="§"/>
              </a:pPr>
              <a:endParaRPr lang="es-ES" sz="1400" b="1">
                <a:solidFill>
                  <a:schemeClr val="tx1"/>
                </a:solidFill>
                <a:effectLst/>
              </a:endParaRPr>
            </a:p>
            <a:p>
              <a:pPr algn="l">
                <a:buSzPct val="70000"/>
                <a:buFont typeface="Wingdings" pitchFamily="2" charset="2"/>
                <a:buChar char="§"/>
              </a:pPr>
              <a:r>
                <a:rPr lang="es-ES" sz="1400" b="1" i="1" u="sng">
                  <a:effectLst/>
                </a:rPr>
                <a:t> Saprofitos y descomponedores</a:t>
              </a:r>
              <a:r>
                <a:rPr lang="es-ES" sz="1400" b="1">
                  <a:effectLst/>
                </a:rPr>
                <a:t>:</a:t>
              </a:r>
              <a:r>
                <a:rPr lang="es-ES" sz="1400" b="1">
                  <a:solidFill>
                    <a:schemeClr val="tx1"/>
                  </a:solidFill>
                  <a:effectLst/>
                </a:rPr>
                <a:t> se alimentan de materia orgánica muerta.</a:t>
              </a:r>
            </a:p>
            <a:p>
              <a:pPr algn="l"/>
              <a:endParaRPr lang="es-ES" sz="1400" b="1">
                <a:solidFill>
                  <a:schemeClr val="tx1"/>
                </a:solidFill>
                <a:effectLst/>
              </a:endParaRPr>
            </a:p>
          </p:txBody>
        </p:sp>
        <p:sp>
          <p:nvSpPr>
            <p:cNvPr id="190471" name="AutoShape 7"/>
            <p:cNvSpPr>
              <a:spLocks noChangeArrowheads="1"/>
            </p:cNvSpPr>
            <p:nvPr/>
          </p:nvSpPr>
          <p:spPr bwMode="auto">
            <a:xfrm>
              <a:off x="2633" y="1572"/>
              <a:ext cx="119" cy="156"/>
            </a:xfrm>
            <a:prstGeom prst="downArrow">
              <a:avLst>
                <a:gd name="adj1" fmla="val 50000"/>
                <a:gd name="adj2" fmla="val 32773"/>
              </a:avLst>
            </a:prstGeom>
            <a:solidFill>
              <a:schemeClr val="tx2"/>
            </a:solidFill>
            <a:ln w="9525">
              <a:noFill/>
              <a:miter lim="800000"/>
              <a:headEnd/>
              <a:tailEnd/>
            </a:ln>
            <a:effectLst/>
          </p:spPr>
          <p:txBody>
            <a:bodyPr wrap="none" anchor="ctr"/>
            <a:lstStyle/>
            <a:p>
              <a:endParaRPr lang="es-ES_tradnl"/>
            </a:p>
          </p:txBody>
        </p:sp>
        <p:sp>
          <p:nvSpPr>
            <p:cNvPr id="190476" name="Text Box 12"/>
            <p:cNvSpPr txBox="1">
              <a:spLocks noChangeArrowheads="1"/>
            </p:cNvSpPr>
            <p:nvPr/>
          </p:nvSpPr>
          <p:spPr bwMode="auto">
            <a:xfrm>
              <a:off x="1801" y="1234"/>
              <a:ext cx="1848" cy="586"/>
            </a:xfrm>
            <a:prstGeom prst="rect">
              <a:avLst/>
            </a:prstGeom>
            <a:noFill/>
            <a:ln w="9525">
              <a:noFill/>
              <a:miter lim="800000"/>
              <a:headEnd/>
              <a:tailEnd/>
            </a:ln>
            <a:effectLst/>
          </p:spPr>
          <p:txBody>
            <a:bodyPr>
              <a:spAutoFit/>
            </a:bodyPr>
            <a:lstStyle/>
            <a:p>
              <a:pPr algn="ctr"/>
              <a:r>
                <a:rPr lang="es-ES" sz="1400">
                  <a:solidFill>
                    <a:schemeClr val="tx1"/>
                  </a:solidFill>
                  <a:effectLst/>
                </a:rPr>
                <a:t>Basada en las relaciones de </a:t>
              </a:r>
              <a:r>
                <a:rPr lang="es-ES" sz="1400" b="1" i="1">
                  <a:solidFill>
                    <a:schemeClr val="tx1"/>
                  </a:solidFill>
                  <a:effectLst/>
                </a:rPr>
                <a:t>alimentación</a:t>
              </a:r>
            </a:p>
            <a:p>
              <a:pPr algn="l">
                <a:spcBef>
                  <a:spcPct val="50000"/>
                </a:spcBef>
              </a:pPr>
              <a:endParaRPr lang="es-ES" sz="1800" b="1">
                <a:solidFill>
                  <a:schemeClr val="tx1"/>
                </a:solidFill>
                <a:effectLst/>
              </a:endParaRPr>
            </a:p>
          </p:txBody>
        </p:sp>
      </p:grpSp>
      <p:grpSp>
        <p:nvGrpSpPr>
          <p:cNvPr id="190478" name="Group 14"/>
          <p:cNvGrpSpPr>
            <a:grpSpLocks/>
          </p:cNvGrpSpPr>
          <p:nvPr/>
        </p:nvGrpSpPr>
        <p:grpSpPr bwMode="auto">
          <a:xfrm>
            <a:off x="5919788" y="2130425"/>
            <a:ext cx="3033712" cy="4630738"/>
            <a:chOff x="1790" y="1234"/>
            <a:chExt cx="1911" cy="2917"/>
          </a:xfrm>
        </p:grpSpPr>
        <p:sp>
          <p:nvSpPr>
            <p:cNvPr id="190479" name="Rectangle 15"/>
            <p:cNvSpPr>
              <a:spLocks noChangeArrowheads="1"/>
            </p:cNvSpPr>
            <p:nvPr/>
          </p:nvSpPr>
          <p:spPr bwMode="auto">
            <a:xfrm>
              <a:off x="1790" y="1490"/>
              <a:ext cx="1911" cy="2661"/>
            </a:xfrm>
            <a:prstGeom prst="rect">
              <a:avLst/>
            </a:prstGeom>
            <a:noFill/>
            <a:ln w="9525">
              <a:noFill/>
              <a:miter lim="800000"/>
              <a:headEnd/>
              <a:tailEnd/>
            </a:ln>
            <a:effectLst/>
          </p:spPr>
          <p:txBody>
            <a:bodyPr anchorCtr="1"/>
            <a:lstStyle/>
            <a:p>
              <a:pPr algn="ctr"/>
              <a:endParaRPr lang="es-ES" sz="1400">
                <a:solidFill>
                  <a:schemeClr val="tx1"/>
                </a:solidFill>
                <a:effectLst/>
              </a:endParaRPr>
            </a:p>
            <a:p>
              <a:pPr algn="ctr"/>
              <a:endParaRPr lang="es-ES" sz="1400" b="1">
                <a:solidFill>
                  <a:schemeClr val="tx1"/>
                </a:solidFill>
                <a:effectLst/>
              </a:endParaRPr>
            </a:p>
            <a:p>
              <a:pPr algn="ctr"/>
              <a:r>
                <a:rPr lang="es-ES" sz="1400" b="1">
                  <a:solidFill>
                    <a:schemeClr val="tx1"/>
                  </a:solidFill>
                  <a:effectLst/>
                </a:rPr>
                <a:t> Principales:</a:t>
              </a:r>
            </a:p>
            <a:p>
              <a:pPr algn="l"/>
              <a:endParaRPr lang="es-ES" sz="1400" b="1">
                <a:solidFill>
                  <a:schemeClr val="tx1"/>
                </a:solidFill>
                <a:effectLst/>
              </a:endParaRPr>
            </a:p>
            <a:p>
              <a:pPr algn="l">
                <a:buSzPct val="70000"/>
                <a:buFont typeface="Wingdings" pitchFamily="2" charset="2"/>
                <a:buChar char="§"/>
              </a:pPr>
              <a:r>
                <a:rPr lang="es-ES" sz="1400" b="1" i="1" u="sng">
                  <a:effectLst/>
                </a:rPr>
                <a:t> Régimen de lluvias</a:t>
              </a:r>
              <a:r>
                <a:rPr lang="es-ES" sz="1400" b="1">
                  <a:effectLst/>
                </a:rPr>
                <a:t>:</a:t>
              </a:r>
              <a:r>
                <a:rPr lang="es-ES" sz="1400" b="1">
                  <a:solidFill>
                    <a:schemeClr val="tx1"/>
                  </a:solidFill>
                  <a:effectLst/>
                </a:rPr>
                <a:t> monto y distribución anual y humedad del suelo.</a:t>
              </a:r>
            </a:p>
            <a:p>
              <a:pPr algn="l">
                <a:buSzPct val="70000"/>
                <a:buFont typeface="Wingdings" pitchFamily="2" charset="2"/>
                <a:buChar char="§"/>
              </a:pPr>
              <a:r>
                <a:rPr lang="es-ES" sz="1400" b="1" i="1" u="sng">
                  <a:effectLst/>
                </a:rPr>
                <a:t> Temperatura</a:t>
              </a:r>
              <a:r>
                <a:rPr lang="es-ES" sz="1400" b="1">
                  <a:effectLst/>
                </a:rPr>
                <a:t>:</a:t>
              </a:r>
              <a:r>
                <a:rPr lang="es-ES" sz="1400" b="1">
                  <a:solidFill>
                    <a:schemeClr val="tx1"/>
                  </a:solidFill>
                  <a:effectLst/>
                </a:rPr>
                <a:t> extremos de frio y   calor, promedio.</a:t>
              </a:r>
            </a:p>
            <a:p>
              <a:pPr algn="l">
                <a:buSzPct val="70000"/>
                <a:buFont typeface="Wingdings" pitchFamily="2" charset="2"/>
                <a:buChar char="§"/>
              </a:pPr>
              <a:r>
                <a:rPr lang="es-ES" sz="1400" b="1" i="1" u="sng">
                  <a:effectLst/>
                </a:rPr>
                <a:t> Luz</a:t>
              </a:r>
            </a:p>
            <a:p>
              <a:pPr algn="l">
                <a:buSzPct val="70000"/>
                <a:buFont typeface="Wingdings" pitchFamily="2" charset="2"/>
                <a:buChar char="§"/>
              </a:pPr>
              <a:r>
                <a:rPr lang="es-ES" sz="1400" b="1" i="1" u="sng">
                  <a:effectLst/>
                </a:rPr>
                <a:t> Viento</a:t>
              </a:r>
            </a:p>
            <a:p>
              <a:pPr algn="l">
                <a:buSzPct val="70000"/>
                <a:buFont typeface="Wingdings" pitchFamily="2" charset="2"/>
                <a:buChar char="§"/>
              </a:pPr>
              <a:r>
                <a:rPr lang="es-ES" sz="1400" b="1" i="1" u="sng">
                  <a:effectLst/>
                </a:rPr>
                <a:t> Nutrientes químicos</a:t>
              </a:r>
            </a:p>
            <a:p>
              <a:pPr algn="l">
                <a:buSzPct val="70000"/>
                <a:buFont typeface="Wingdings" pitchFamily="2" charset="2"/>
                <a:buChar char="§"/>
              </a:pPr>
              <a:r>
                <a:rPr lang="es-ES" sz="1400" b="1" i="1" u="sng">
                  <a:effectLst/>
                </a:rPr>
                <a:t> PH </a:t>
              </a:r>
              <a:r>
                <a:rPr lang="es-ES" sz="1400">
                  <a:effectLst/>
                </a:rPr>
                <a:t> </a:t>
              </a:r>
              <a:r>
                <a:rPr lang="es-ES" sz="1400" b="1">
                  <a:solidFill>
                    <a:schemeClr val="tx1"/>
                  </a:solidFill>
                  <a:effectLst/>
                </a:rPr>
                <a:t>(acidez)</a:t>
              </a:r>
            </a:p>
            <a:p>
              <a:pPr algn="l">
                <a:buSzPct val="70000"/>
                <a:buFont typeface="Wingdings" pitchFamily="2" charset="2"/>
                <a:buChar char="§"/>
              </a:pPr>
              <a:r>
                <a:rPr lang="es-ES" sz="1400" b="1" i="1" u="sng">
                  <a:effectLst/>
                </a:rPr>
                <a:t> Salinidad</a:t>
              </a:r>
            </a:p>
            <a:p>
              <a:pPr algn="l">
                <a:buSzPct val="70000"/>
                <a:buFont typeface="Wingdings" pitchFamily="2" charset="2"/>
                <a:buChar char="§"/>
              </a:pPr>
              <a:r>
                <a:rPr lang="es-ES" sz="1400" b="1" i="1" u="sng">
                  <a:effectLst/>
                </a:rPr>
                <a:t> Incendios</a:t>
              </a:r>
              <a:endParaRPr lang="es-ES" sz="1400" b="1">
                <a:solidFill>
                  <a:schemeClr val="tx1"/>
                </a:solidFill>
                <a:effectLst/>
              </a:endParaRPr>
            </a:p>
            <a:p>
              <a:pPr algn="l"/>
              <a:endParaRPr lang="es-ES" sz="1400" b="1">
                <a:solidFill>
                  <a:schemeClr val="tx1"/>
                </a:solidFill>
                <a:effectLst/>
              </a:endParaRPr>
            </a:p>
          </p:txBody>
        </p:sp>
        <p:sp>
          <p:nvSpPr>
            <p:cNvPr id="190480" name="AutoShape 16"/>
            <p:cNvSpPr>
              <a:spLocks noChangeArrowheads="1"/>
            </p:cNvSpPr>
            <p:nvPr/>
          </p:nvSpPr>
          <p:spPr bwMode="auto">
            <a:xfrm>
              <a:off x="2633" y="1572"/>
              <a:ext cx="119" cy="156"/>
            </a:xfrm>
            <a:prstGeom prst="downArrow">
              <a:avLst>
                <a:gd name="adj1" fmla="val 50000"/>
                <a:gd name="adj2" fmla="val 32773"/>
              </a:avLst>
            </a:prstGeom>
            <a:solidFill>
              <a:schemeClr val="tx2"/>
            </a:solidFill>
            <a:ln w="9525">
              <a:noFill/>
              <a:miter lim="800000"/>
              <a:headEnd/>
              <a:tailEnd/>
            </a:ln>
            <a:effectLst/>
          </p:spPr>
          <p:txBody>
            <a:bodyPr wrap="none" anchor="ctr"/>
            <a:lstStyle/>
            <a:p>
              <a:endParaRPr lang="es-ES_tradnl"/>
            </a:p>
          </p:txBody>
        </p:sp>
        <p:sp>
          <p:nvSpPr>
            <p:cNvPr id="190481" name="Text Box 17"/>
            <p:cNvSpPr txBox="1">
              <a:spLocks noChangeArrowheads="1"/>
            </p:cNvSpPr>
            <p:nvPr/>
          </p:nvSpPr>
          <p:spPr bwMode="auto">
            <a:xfrm>
              <a:off x="1801" y="1234"/>
              <a:ext cx="1848" cy="452"/>
            </a:xfrm>
            <a:prstGeom prst="rect">
              <a:avLst/>
            </a:prstGeom>
            <a:noFill/>
            <a:ln w="9525">
              <a:noFill/>
              <a:miter lim="800000"/>
              <a:headEnd/>
              <a:tailEnd/>
            </a:ln>
            <a:effectLst/>
          </p:spPr>
          <p:txBody>
            <a:bodyPr>
              <a:spAutoFit/>
            </a:bodyPr>
            <a:lstStyle/>
            <a:p>
              <a:pPr algn="ctr"/>
              <a:r>
                <a:rPr lang="es-ES" sz="1400">
                  <a:solidFill>
                    <a:schemeClr val="tx1"/>
                  </a:solidFill>
                  <a:effectLst/>
                </a:rPr>
                <a:t>Agentes físicos y químicos.</a:t>
              </a:r>
              <a:endParaRPr lang="es-ES" sz="1400" b="1" i="1">
                <a:solidFill>
                  <a:schemeClr val="tx1"/>
                </a:solidFill>
                <a:effectLst/>
              </a:endParaRPr>
            </a:p>
            <a:p>
              <a:pPr algn="l">
                <a:spcBef>
                  <a:spcPct val="50000"/>
                </a:spcBef>
              </a:pPr>
              <a:endParaRPr lang="es-ES" sz="1800" b="1">
                <a:solidFill>
                  <a:schemeClr val="tx1"/>
                </a:solidFill>
                <a:effectLst/>
              </a:endParaRPr>
            </a:p>
          </p:txBody>
        </p:sp>
      </p:grpSp>
      <p:sp>
        <p:nvSpPr>
          <p:cNvPr id="190482" name="AutoShape 18"/>
          <p:cNvSpPr>
            <a:spLocks/>
          </p:cNvSpPr>
          <p:nvPr/>
        </p:nvSpPr>
        <p:spPr bwMode="auto">
          <a:xfrm rot="-5400000">
            <a:off x="5732463" y="-173037"/>
            <a:ext cx="188912" cy="3192462"/>
          </a:xfrm>
          <a:prstGeom prst="rightBracket">
            <a:avLst>
              <a:gd name="adj" fmla="val 156552"/>
            </a:avLst>
          </a:prstGeom>
          <a:noFill/>
          <a:ln w="28575">
            <a:solidFill>
              <a:schemeClr val="tx2"/>
            </a:solidFill>
            <a:round/>
            <a:headEnd/>
            <a:tailEnd/>
          </a:ln>
          <a:effectLst/>
        </p:spPr>
        <p:txBody>
          <a:bodyPr wrap="none" anchor="ctr"/>
          <a:lstStyle/>
          <a:p>
            <a:endParaRPr lang="es-ES_tradnl"/>
          </a:p>
        </p:txBody>
      </p:sp>
      <p:sp>
        <p:nvSpPr>
          <p:cNvPr id="190483" name="Line 19"/>
          <p:cNvSpPr>
            <a:spLocks noChangeShapeType="1"/>
          </p:cNvSpPr>
          <p:nvPr/>
        </p:nvSpPr>
        <p:spPr bwMode="auto">
          <a:xfrm flipV="1">
            <a:off x="5791200" y="1131888"/>
            <a:ext cx="0" cy="188912"/>
          </a:xfrm>
          <a:prstGeom prst="line">
            <a:avLst/>
          </a:prstGeom>
          <a:noFill/>
          <a:ln w="28575">
            <a:solidFill>
              <a:schemeClr val="tx2"/>
            </a:solidFill>
            <a:round/>
            <a:headEnd/>
            <a:tailEnd/>
          </a:ln>
          <a:effectLst/>
        </p:spPr>
        <p:txBody>
          <a:bodyPr/>
          <a:lstStyle/>
          <a:p>
            <a:endParaRPr lang="es-ES_tradnl"/>
          </a:p>
        </p:txBody>
      </p:sp>
      <p:sp>
        <p:nvSpPr>
          <p:cNvPr id="190484" name="Rectangle 20"/>
          <p:cNvSpPr>
            <a:spLocks noChangeArrowheads="1"/>
          </p:cNvSpPr>
          <p:nvPr/>
        </p:nvSpPr>
        <p:spPr bwMode="auto">
          <a:xfrm>
            <a:off x="1609725" y="0"/>
            <a:ext cx="7504113" cy="525463"/>
          </a:xfrm>
          <a:prstGeom prst="rect">
            <a:avLst/>
          </a:prstGeom>
          <a:noFill/>
          <a:ln w="9525">
            <a:noFill/>
            <a:miter lim="800000"/>
            <a:headEnd/>
            <a:tailEnd/>
          </a:ln>
          <a:effectLst/>
        </p:spPr>
        <p:txBody>
          <a:bodyPr anchor="ctr"/>
          <a:lstStyle/>
          <a:p>
            <a:r>
              <a:rPr lang="es-ES" sz="2200" dirty="0" smtClean="0">
                <a:effectLst>
                  <a:outerShdw blurRad="38100" dist="38100" dir="2700000" algn="tl">
                    <a:srgbClr val="C0C0C0"/>
                  </a:outerShdw>
                </a:effectLst>
              </a:rPr>
              <a:t>U2: </a:t>
            </a:r>
            <a:r>
              <a:rPr lang="es-ES" sz="2200" dirty="0">
                <a:effectLst>
                  <a:outerShdw blurRad="38100" dist="38100" dir="2700000" algn="tl">
                    <a:srgbClr val="C0C0C0"/>
                  </a:outerShdw>
                </a:effectLst>
              </a:rPr>
              <a:t>FUNCIONAMIENTO DE LOS ECOSISTEMAS</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021" name="Picture 173" descr="j0208450"/>
          <p:cNvPicPr>
            <a:picLocks noChangeAspect="1" noChangeArrowheads="1"/>
          </p:cNvPicPr>
          <p:nvPr/>
        </p:nvPicPr>
        <p:blipFill>
          <a:blip r:embed="rId2" cstate="print"/>
          <a:srcRect/>
          <a:stretch>
            <a:fillRect/>
          </a:stretch>
        </p:blipFill>
        <p:spPr bwMode="auto">
          <a:xfrm>
            <a:off x="8253413" y="2454275"/>
            <a:ext cx="933450" cy="749300"/>
          </a:xfrm>
          <a:prstGeom prst="rect">
            <a:avLst/>
          </a:prstGeom>
          <a:noFill/>
        </p:spPr>
      </p:pic>
      <p:sp>
        <p:nvSpPr>
          <p:cNvPr id="207003" name="Rectangle 155"/>
          <p:cNvSpPr>
            <a:spLocks noChangeArrowheads="1"/>
          </p:cNvSpPr>
          <p:nvPr/>
        </p:nvSpPr>
        <p:spPr bwMode="auto">
          <a:xfrm>
            <a:off x="2646363" y="787400"/>
            <a:ext cx="6400800" cy="522288"/>
          </a:xfrm>
          <a:prstGeom prst="rect">
            <a:avLst/>
          </a:prstGeom>
          <a:noFill/>
          <a:ln w="9525">
            <a:noFill/>
            <a:miter lim="800000"/>
            <a:headEnd/>
            <a:tailEnd/>
          </a:ln>
          <a:effectLst/>
        </p:spPr>
        <p:txBody>
          <a:bodyPr/>
          <a:lstStyle/>
          <a:p>
            <a:pPr marL="342900" indent="-342900" algn="l">
              <a:spcBef>
                <a:spcPct val="20000"/>
              </a:spcBef>
              <a:buClr>
                <a:schemeClr val="tx2"/>
              </a:buClr>
              <a:buSzPct val="70000"/>
              <a:buFont typeface="Wingdings" pitchFamily="2" charset="2"/>
              <a:buChar char="n"/>
            </a:pPr>
            <a:r>
              <a:rPr lang="es-ES" sz="1800" b="1" dirty="0" smtClean="0">
                <a:effectLst/>
                <a:cs typeface="Arial" charset="0"/>
              </a:rPr>
              <a:t>C</a:t>
            </a:r>
            <a:r>
              <a:rPr lang="es-ES" sz="1800" b="1" dirty="0" smtClean="0">
                <a:solidFill>
                  <a:schemeClr val="tx1"/>
                </a:solidFill>
                <a:effectLst/>
                <a:cs typeface="Arial" charset="0"/>
              </a:rPr>
              <a:t>adenas </a:t>
            </a:r>
            <a:r>
              <a:rPr lang="es-ES" sz="1800" b="1" dirty="0" err="1" smtClean="0">
                <a:solidFill>
                  <a:schemeClr val="tx1"/>
                </a:solidFill>
                <a:effectLst/>
                <a:cs typeface="Arial" charset="0"/>
              </a:rPr>
              <a:t>troficas</a:t>
            </a:r>
            <a:r>
              <a:rPr lang="es-ES" sz="1800" b="1" dirty="0" smtClean="0">
                <a:solidFill>
                  <a:schemeClr val="tx1"/>
                </a:solidFill>
                <a:effectLst/>
                <a:cs typeface="Arial" charset="0"/>
              </a:rPr>
              <a:t>.</a:t>
            </a:r>
            <a:endParaRPr lang="es-ES" sz="1800" b="1" dirty="0">
              <a:solidFill>
                <a:schemeClr val="tx1"/>
              </a:solidFill>
              <a:effectLst/>
              <a:cs typeface="Arial" charset="0"/>
            </a:endParaRPr>
          </a:p>
        </p:txBody>
      </p:sp>
      <p:grpSp>
        <p:nvGrpSpPr>
          <p:cNvPr id="206855" name="Group 7"/>
          <p:cNvGrpSpPr>
            <a:grpSpLocks/>
          </p:cNvGrpSpPr>
          <p:nvPr/>
        </p:nvGrpSpPr>
        <p:grpSpPr bwMode="auto">
          <a:xfrm>
            <a:off x="2628900" y="2405063"/>
            <a:ext cx="5173663" cy="1487487"/>
            <a:chOff x="1305" y="2329"/>
            <a:chExt cx="4288" cy="1406"/>
          </a:xfrm>
        </p:grpSpPr>
        <p:pic>
          <p:nvPicPr>
            <p:cNvPr id="206856" name="Picture 8" descr="AN00467_"/>
            <p:cNvPicPr>
              <a:picLocks noChangeAspect="1" noChangeArrowheads="1"/>
            </p:cNvPicPr>
            <p:nvPr/>
          </p:nvPicPr>
          <p:blipFill>
            <a:blip r:embed="rId3" cstate="print"/>
            <a:srcRect/>
            <a:stretch>
              <a:fillRect/>
            </a:stretch>
          </p:blipFill>
          <p:spPr bwMode="auto">
            <a:xfrm>
              <a:off x="3091" y="3346"/>
              <a:ext cx="549" cy="367"/>
            </a:xfrm>
            <a:prstGeom prst="rect">
              <a:avLst/>
            </a:prstGeom>
            <a:noFill/>
          </p:spPr>
        </p:pic>
        <p:pic>
          <p:nvPicPr>
            <p:cNvPr id="206857" name="Picture 9" descr="AN00803_"/>
            <p:cNvPicPr>
              <a:picLocks noChangeAspect="1" noChangeArrowheads="1"/>
            </p:cNvPicPr>
            <p:nvPr/>
          </p:nvPicPr>
          <p:blipFill>
            <a:blip r:embed="rId4" cstate="print"/>
            <a:srcRect/>
            <a:stretch>
              <a:fillRect/>
            </a:stretch>
          </p:blipFill>
          <p:spPr bwMode="auto">
            <a:xfrm>
              <a:off x="2398" y="2341"/>
              <a:ext cx="818" cy="592"/>
            </a:xfrm>
            <a:prstGeom prst="rect">
              <a:avLst/>
            </a:prstGeom>
            <a:noFill/>
          </p:spPr>
        </p:pic>
        <p:pic>
          <p:nvPicPr>
            <p:cNvPr id="206858" name="Picture 10" descr="j0083948"/>
            <p:cNvPicPr>
              <a:picLocks noChangeAspect="1" noChangeArrowheads="1"/>
            </p:cNvPicPr>
            <p:nvPr/>
          </p:nvPicPr>
          <p:blipFill>
            <a:blip r:embed="rId5" cstate="print"/>
            <a:srcRect/>
            <a:stretch>
              <a:fillRect/>
            </a:stretch>
          </p:blipFill>
          <p:spPr bwMode="auto">
            <a:xfrm>
              <a:off x="2478" y="3395"/>
              <a:ext cx="354" cy="142"/>
            </a:xfrm>
            <a:prstGeom prst="rect">
              <a:avLst/>
            </a:prstGeom>
            <a:noFill/>
          </p:spPr>
        </p:pic>
        <p:pic>
          <p:nvPicPr>
            <p:cNvPr id="206859" name="Picture 11" descr="AN04104_"/>
            <p:cNvPicPr>
              <a:picLocks noChangeAspect="1" noChangeArrowheads="1"/>
            </p:cNvPicPr>
            <p:nvPr/>
          </p:nvPicPr>
          <p:blipFill>
            <a:blip r:embed="rId6" cstate="print"/>
            <a:srcRect/>
            <a:stretch>
              <a:fillRect/>
            </a:stretch>
          </p:blipFill>
          <p:spPr bwMode="auto">
            <a:xfrm>
              <a:off x="3829" y="2329"/>
              <a:ext cx="747" cy="589"/>
            </a:xfrm>
            <a:prstGeom prst="rect">
              <a:avLst/>
            </a:prstGeom>
            <a:noFill/>
          </p:spPr>
        </p:pic>
        <p:pic>
          <p:nvPicPr>
            <p:cNvPr id="206860" name="Picture 12" descr="AN00172_"/>
            <p:cNvPicPr>
              <a:picLocks noChangeAspect="1" noChangeArrowheads="1"/>
            </p:cNvPicPr>
            <p:nvPr/>
          </p:nvPicPr>
          <p:blipFill>
            <a:blip r:embed="rId7" cstate="print"/>
            <a:srcRect/>
            <a:stretch>
              <a:fillRect/>
            </a:stretch>
          </p:blipFill>
          <p:spPr bwMode="auto">
            <a:xfrm flipH="1">
              <a:off x="4576" y="2693"/>
              <a:ext cx="1017" cy="1042"/>
            </a:xfrm>
            <a:prstGeom prst="rect">
              <a:avLst/>
            </a:prstGeom>
            <a:noFill/>
          </p:spPr>
        </p:pic>
        <p:pic>
          <p:nvPicPr>
            <p:cNvPr id="206861" name="Picture 13" descr="AG00214_"/>
            <p:cNvPicPr>
              <a:picLocks noChangeAspect="1" noChangeArrowheads="1" noCrop="1"/>
            </p:cNvPicPr>
            <p:nvPr/>
          </p:nvPicPr>
          <p:blipFill>
            <a:blip r:embed="rId8" cstate="print"/>
            <a:srcRect/>
            <a:stretch>
              <a:fillRect/>
            </a:stretch>
          </p:blipFill>
          <p:spPr bwMode="auto">
            <a:xfrm flipH="1">
              <a:off x="3724" y="3034"/>
              <a:ext cx="690" cy="588"/>
            </a:xfrm>
            <a:prstGeom prst="rect">
              <a:avLst/>
            </a:prstGeom>
            <a:noFill/>
          </p:spPr>
        </p:pic>
        <p:pic>
          <p:nvPicPr>
            <p:cNvPr id="206862" name="Picture 14" descr="j0236315"/>
            <p:cNvPicPr>
              <a:picLocks noChangeAspect="1" noChangeArrowheads="1" noCrop="1"/>
            </p:cNvPicPr>
            <p:nvPr/>
          </p:nvPicPr>
          <p:blipFill>
            <a:blip r:embed="rId9" cstate="print"/>
            <a:srcRect/>
            <a:stretch>
              <a:fillRect/>
            </a:stretch>
          </p:blipFill>
          <p:spPr bwMode="auto">
            <a:xfrm>
              <a:off x="2892" y="3010"/>
              <a:ext cx="199" cy="584"/>
            </a:xfrm>
            <a:prstGeom prst="rect">
              <a:avLst/>
            </a:prstGeom>
            <a:noFill/>
          </p:spPr>
        </p:pic>
        <p:grpSp>
          <p:nvGrpSpPr>
            <p:cNvPr id="206863" name="Group 15"/>
            <p:cNvGrpSpPr>
              <a:grpSpLocks/>
            </p:cNvGrpSpPr>
            <p:nvPr/>
          </p:nvGrpSpPr>
          <p:grpSpPr bwMode="auto">
            <a:xfrm>
              <a:off x="1305" y="2644"/>
              <a:ext cx="1160" cy="821"/>
              <a:chOff x="1432" y="2711"/>
              <a:chExt cx="1160" cy="821"/>
            </a:xfrm>
          </p:grpSpPr>
          <p:sp>
            <p:nvSpPr>
              <p:cNvPr id="206864" name="Freeform 16"/>
              <p:cNvSpPr>
                <a:spLocks noEditPoints="1"/>
              </p:cNvSpPr>
              <p:nvPr/>
            </p:nvSpPr>
            <p:spPr bwMode="auto">
              <a:xfrm>
                <a:off x="2030" y="2711"/>
                <a:ext cx="476" cy="262"/>
              </a:xfrm>
              <a:custGeom>
                <a:avLst/>
                <a:gdLst/>
                <a:ahLst/>
                <a:cxnLst>
                  <a:cxn ang="0">
                    <a:pos x="578" y="353"/>
                  </a:cxn>
                  <a:cxn ang="0">
                    <a:pos x="595" y="347"/>
                  </a:cxn>
                  <a:cxn ang="0">
                    <a:pos x="611" y="341"/>
                  </a:cxn>
                  <a:cxn ang="0">
                    <a:pos x="629" y="335"/>
                  </a:cxn>
                  <a:cxn ang="0">
                    <a:pos x="648" y="331"/>
                  </a:cxn>
                  <a:cxn ang="0">
                    <a:pos x="687" y="325"/>
                  </a:cxn>
                  <a:cxn ang="0">
                    <a:pos x="726" y="326"/>
                  </a:cxn>
                  <a:cxn ang="0">
                    <a:pos x="761" y="335"/>
                  </a:cxn>
                  <a:cxn ang="0">
                    <a:pos x="791" y="356"/>
                  </a:cxn>
                  <a:cxn ang="0">
                    <a:pos x="827" y="393"/>
                  </a:cxn>
                  <a:cxn ang="0">
                    <a:pos x="866" y="431"/>
                  </a:cxn>
                  <a:cxn ang="0">
                    <a:pos x="904" y="469"/>
                  </a:cxn>
                  <a:cxn ang="0">
                    <a:pos x="939" y="508"/>
                  </a:cxn>
                  <a:cxn ang="0">
                    <a:pos x="946" y="514"/>
                  </a:cxn>
                  <a:cxn ang="0">
                    <a:pos x="952" y="523"/>
                  </a:cxn>
                  <a:cxn ang="0">
                    <a:pos x="526" y="331"/>
                  </a:cxn>
                  <a:cxn ang="0">
                    <a:pos x="22" y="75"/>
                  </a:cxn>
                  <a:cxn ang="0">
                    <a:pos x="64" y="43"/>
                  </a:cxn>
                  <a:cxn ang="0">
                    <a:pos x="100" y="20"/>
                  </a:cxn>
                  <a:cxn ang="0">
                    <a:pos x="121" y="8"/>
                  </a:cxn>
                  <a:cxn ang="0">
                    <a:pos x="124" y="9"/>
                  </a:cxn>
                  <a:cxn ang="0">
                    <a:pos x="134" y="8"/>
                  </a:cxn>
                  <a:cxn ang="0">
                    <a:pos x="155" y="5"/>
                  </a:cxn>
                  <a:cxn ang="0">
                    <a:pos x="183" y="2"/>
                  </a:cxn>
                  <a:cxn ang="0">
                    <a:pos x="219" y="0"/>
                  </a:cxn>
                  <a:cxn ang="0">
                    <a:pos x="259" y="2"/>
                  </a:cxn>
                  <a:cxn ang="0">
                    <a:pos x="302" y="11"/>
                  </a:cxn>
                  <a:cxn ang="0">
                    <a:pos x="347" y="29"/>
                  </a:cxn>
                  <a:cxn ang="0">
                    <a:pos x="380" y="46"/>
                  </a:cxn>
                  <a:cxn ang="0">
                    <a:pos x="399" y="61"/>
                  </a:cxn>
                  <a:cxn ang="0">
                    <a:pos x="417" y="79"/>
                  </a:cxn>
                  <a:cxn ang="0">
                    <a:pos x="435" y="100"/>
                  </a:cxn>
                  <a:cxn ang="0">
                    <a:pos x="468" y="146"/>
                  </a:cxn>
                  <a:cxn ang="0">
                    <a:pos x="502" y="210"/>
                  </a:cxn>
                  <a:cxn ang="0">
                    <a:pos x="520" y="267"/>
                  </a:cxn>
                  <a:cxn ang="0">
                    <a:pos x="526" y="312"/>
                  </a:cxn>
                </a:cxnLst>
                <a:rect l="0" t="0" r="r" b="b"/>
                <a:pathLst>
                  <a:path w="952" h="523">
                    <a:moveTo>
                      <a:pt x="952" y="523"/>
                    </a:moveTo>
                    <a:lnTo>
                      <a:pt x="578" y="353"/>
                    </a:lnTo>
                    <a:lnTo>
                      <a:pt x="586" y="350"/>
                    </a:lnTo>
                    <a:lnTo>
                      <a:pt x="595" y="347"/>
                    </a:lnTo>
                    <a:lnTo>
                      <a:pt x="602" y="344"/>
                    </a:lnTo>
                    <a:lnTo>
                      <a:pt x="611" y="341"/>
                    </a:lnTo>
                    <a:lnTo>
                      <a:pt x="620" y="338"/>
                    </a:lnTo>
                    <a:lnTo>
                      <a:pt x="629" y="335"/>
                    </a:lnTo>
                    <a:lnTo>
                      <a:pt x="638" y="334"/>
                    </a:lnTo>
                    <a:lnTo>
                      <a:pt x="648" y="331"/>
                    </a:lnTo>
                    <a:lnTo>
                      <a:pt x="668" y="328"/>
                    </a:lnTo>
                    <a:lnTo>
                      <a:pt x="687" y="325"/>
                    </a:lnTo>
                    <a:lnTo>
                      <a:pt x="706" y="325"/>
                    </a:lnTo>
                    <a:lnTo>
                      <a:pt x="726" y="326"/>
                    </a:lnTo>
                    <a:lnTo>
                      <a:pt x="744" y="329"/>
                    </a:lnTo>
                    <a:lnTo>
                      <a:pt x="761" y="335"/>
                    </a:lnTo>
                    <a:lnTo>
                      <a:pt x="776" y="344"/>
                    </a:lnTo>
                    <a:lnTo>
                      <a:pt x="791" y="356"/>
                    </a:lnTo>
                    <a:lnTo>
                      <a:pt x="808" y="374"/>
                    </a:lnTo>
                    <a:lnTo>
                      <a:pt x="827" y="393"/>
                    </a:lnTo>
                    <a:lnTo>
                      <a:pt x="846" y="413"/>
                    </a:lnTo>
                    <a:lnTo>
                      <a:pt x="866" y="431"/>
                    </a:lnTo>
                    <a:lnTo>
                      <a:pt x="885" y="450"/>
                    </a:lnTo>
                    <a:lnTo>
                      <a:pt x="904" y="469"/>
                    </a:lnTo>
                    <a:lnTo>
                      <a:pt x="922" y="489"/>
                    </a:lnTo>
                    <a:lnTo>
                      <a:pt x="939" y="508"/>
                    </a:lnTo>
                    <a:lnTo>
                      <a:pt x="943" y="511"/>
                    </a:lnTo>
                    <a:lnTo>
                      <a:pt x="946" y="514"/>
                    </a:lnTo>
                    <a:lnTo>
                      <a:pt x="949" y="519"/>
                    </a:lnTo>
                    <a:lnTo>
                      <a:pt x="952" y="523"/>
                    </a:lnTo>
                    <a:lnTo>
                      <a:pt x="952" y="523"/>
                    </a:lnTo>
                    <a:close/>
                    <a:moveTo>
                      <a:pt x="526" y="331"/>
                    </a:moveTo>
                    <a:lnTo>
                      <a:pt x="0" y="93"/>
                    </a:lnTo>
                    <a:lnTo>
                      <a:pt x="22" y="75"/>
                    </a:lnTo>
                    <a:lnTo>
                      <a:pt x="43" y="58"/>
                    </a:lnTo>
                    <a:lnTo>
                      <a:pt x="64" y="43"/>
                    </a:lnTo>
                    <a:lnTo>
                      <a:pt x="83" y="30"/>
                    </a:lnTo>
                    <a:lnTo>
                      <a:pt x="100" y="20"/>
                    </a:lnTo>
                    <a:lnTo>
                      <a:pt x="112" y="12"/>
                    </a:lnTo>
                    <a:lnTo>
                      <a:pt x="121" y="8"/>
                    </a:lnTo>
                    <a:lnTo>
                      <a:pt x="122" y="8"/>
                    </a:lnTo>
                    <a:lnTo>
                      <a:pt x="124" y="9"/>
                    </a:lnTo>
                    <a:lnTo>
                      <a:pt x="127" y="9"/>
                    </a:lnTo>
                    <a:lnTo>
                      <a:pt x="134" y="8"/>
                    </a:lnTo>
                    <a:lnTo>
                      <a:pt x="143" y="6"/>
                    </a:lnTo>
                    <a:lnTo>
                      <a:pt x="155" y="5"/>
                    </a:lnTo>
                    <a:lnTo>
                      <a:pt x="168" y="3"/>
                    </a:lnTo>
                    <a:lnTo>
                      <a:pt x="183" y="2"/>
                    </a:lnTo>
                    <a:lnTo>
                      <a:pt x="201" y="0"/>
                    </a:lnTo>
                    <a:lnTo>
                      <a:pt x="219" y="0"/>
                    </a:lnTo>
                    <a:lnTo>
                      <a:pt x="238" y="0"/>
                    </a:lnTo>
                    <a:lnTo>
                      <a:pt x="259" y="2"/>
                    </a:lnTo>
                    <a:lnTo>
                      <a:pt x="280" y="5"/>
                    </a:lnTo>
                    <a:lnTo>
                      <a:pt x="302" y="11"/>
                    </a:lnTo>
                    <a:lnTo>
                      <a:pt x="325" y="18"/>
                    </a:lnTo>
                    <a:lnTo>
                      <a:pt x="347" y="29"/>
                    </a:lnTo>
                    <a:lnTo>
                      <a:pt x="370" y="40"/>
                    </a:lnTo>
                    <a:lnTo>
                      <a:pt x="380" y="46"/>
                    </a:lnTo>
                    <a:lnTo>
                      <a:pt x="389" y="54"/>
                    </a:lnTo>
                    <a:lnTo>
                      <a:pt x="399" y="61"/>
                    </a:lnTo>
                    <a:lnTo>
                      <a:pt x="408" y="70"/>
                    </a:lnTo>
                    <a:lnTo>
                      <a:pt x="417" y="79"/>
                    </a:lnTo>
                    <a:lnTo>
                      <a:pt x="426" y="90"/>
                    </a:lnTo>
                    <a:lnTo>
                      <a:pt x="435" y="100"/>
                    </a:lnTo>
                    <a:lnTo>
                      <a:pt x="444" y="112"/>
                    </a:lnTo>
                    <a:lnTo>
                      <a:pt x="468" y="146"/>
                    </a:lnTo>
                    <a:lnTo>
                      <a:pt x="487" y="180"/>
                    </a:lnTo>
                    <a:lnTo>
                      <a:pt x="502" y="210"/>
                    </a:lnTo>
                    <a:lnTo>
                      <a:pt x="513" y="240"/>
                    </a:lnTo>
                    <a:lnTo>
                      <a:pt x="520" y="267"/>
                    </a:lnTo>
                    <a:lnTo>
                      <a:pt x="525" y="291"/>
                    </a:lnTo>
                    <a:lnTo>
                      <a:pt x="526" y="312"/>
                    </a:lnTo>
                    <a:lnTo>
                      <a:pt x="526" y="331"/>
                    </a:lnTo>
                    <a:close/>
                  </a:path>
                </a:pathLst>
              </a:custGeom>
              <a:solidFill>
                <a:srgbClr val="FFFFDD"/>
              </a:solidFill>
              <a:ln w="9525">
                <a:noFill/>
                <a:round/>
                <a:headEnd/>
                <a:tailEnd/>
              </a:ln>
            </p:spPr>
            <p:txBody>
              <a:bodyPr/>
              <a:lstStyle/>
              <a:p>
                <a:endParaRPr lang="es-ES_tradnl"/>
              </a:p>
            </p:txBody>
          </p:sp>
          <p:sp>
            <p:nvSpPr>
              <p:cNvPr id="206865" name="Freeform 17"/>
              <p:cNvSpPr>
                <a:spLocks noEditPoints="1"/>
              </p:cNvSpPr>
              <p:nvPr/>
            </p:nvSpPr>
            <p:spPr bwMode="auto">
              <a:xfrm>
                <a:off x="2012" y="2757"/>
                <a:ext cx="508" cy="248"/>
              </a:xfrm>
              <a:custGeom>
                <a:avLst/>
                <a:gdLst/>
                <a:ahLst/>
                <a:cxnLst>
                  <a:cxn ang="0">
                    <a:pos x="36" y="0"/>
                  </a:cxn>
                  <a:cxn ang="0">
                    <a:pos x="562" y="238"/>
                  </a:cxn>
                  <a:cxn ang="0">
                    <a:pos x="561" y="256"/>
                  </a:cxn>
                  <a:cxn ang="0">
                    <a:pos x="559" y="269"/>
                  </a:cxn>
                  <a:cxn ang="0">
                    <a:pos x="556" y="280"/>
                  </a:cxn>
                  <a:cxn ang="0">
                    <a:pos x="553" y="287"/>
                  </a:cxn>
                  <a:cxn ang="0">
                    <a:pos x="0" y="35"/>
                  </a:cxn>
                  <a:cxn ang="0">
                    <a:pos x="8" y="26"/>
                  </a:cxn>
                  <a:cxn ang="0">
                    <a:pos x="17" y="17"/>
                  </a:cxn>
                  <a:cxn ang="0">
                    <a:pos x="26" y="9"/>
                  </a:cxn>
                  <a:cxn ang="0">
                    <a:pos x="36" y="0"/>
                  </a:cxn>
                  <a:cxn ang="0">
                    <a:pos x="36" y="0"/>
                  </a:cxn>
                  <a:cxn ang="0">
                    <a:pos x="614" y="260"/>
                  </a:cxn>
                  <a:cxn ang="0">
                    <a:pos x="988" y="430"/>
                  </a:cxn>
                  <a:cxn ang="0">
                    <a:pos x="999" y="445"/>
                  </a:cxn>
                  <a:cxn ang="0">
                    <a:pos x="1008" y="461"/>
                  </a:cxn>
                  <a:cxn ang="0">
                    <a:pos x="1013" y="478"/>
                  </a:cxn>
                  <a:cxn ang="0">
                    <a:pos x="1016" y="494"/>
                  </a:cxn>
                  <a:cxn ang="0">
                    <a:pos x="556" y="287"/>
                  </a:cxn>
                  <a:cxn ang="0">
                    <a:pos x="559" y="286"/>
                  </a:cxn>
                  <a:cxn ang="0">
                    <a:pos x="565" y="283"/>
                  </a:cxn>
                  <a:cxn ang="0">
                    <a:pos x="571" y="280"/>
                  </a:cxn>
                  <a:cxn ang="0">
                    <a:pos x="577" y="277"/>
                  </a:cxn>
                  <a:cxn ang="0">
                    <a:pos x="586" y="272"/>
                  </a:cxn>
                  <a:cxn ang="0">
                    <a:pos x="595" y="268"/>
                  </a:cxn>
                  <a:cxn ang="0">
                    <a:pos x="604" y="265"/>
                  </a:cxn>
                  <a:cxn ang="0">
                    <a:pos x="614" y="260"/>
                  </a:cxn>
                </a:cxnLst>
                <a:rect l="0" t="0" r="r" b="b"/>
                <a:pathLst>
                  <a:path w="1016" h="494">
                    <a:moveTo>
                      <a:pt x="36" y="0"/>
                    </a:moveTo>
                    <a:lnTo>
                      <a:pt x="562" y="238"/>
                    </a:lnTo>
                    <a:lnTo>
                      <a:pt x="561" y="256"/>
                    </a:lnTo>
                    <a:lnTo>
                      <a:pt x="559" y="269"/>
                    </a:lnTo>
                    <a:lnTo>
                      <a:pt x="556" y="280"/>
                    </a:lnTo>
                    <a:lnTo>
                      <a:pt x="553" y="287"/>
                    </a:lnTo>
                    <a:lnTo>
                      <a:pt x="0" y="35"/>
                    </a:lnTo>
                    <a:lnTo>
                      <a:pt x="8" y="26"/>
                    </a:lnTo>
                    <a:lnTo>
                      <a:pt x="17" y="17"/>
                    </a:lnTo>
                    <a:lnTo>
                      <a:pt x="26" y="9"/>
                    </a:lnTo>
                    <a:lnTo>
                      <a:pt x="36" y="0"/>
                    </a:lnTo>
                    <a:lnTo>
                      <a:pt x="36" y="0"/>
                    </a:lnTo>
                    <a:close/>
                    <a:moveTo>
                      <a:pt x="614" y="260"/>
                    </a:moveTo>
                    <a:lnTo>
                      <a:pt x="988" y="430"/>
                    </a:lnTo>
                    <a:lnTo>
                      <a:pt x="999" y="445"/>
                    </a:lnTo>
                    <a:lnTo>
                      <a:pt x="1008" y="461"/>
                    </a:lnTo>
                    <a:lnTo>
                      <a:pt x="1013" y="478"/>
                    </a:lnTo>
                    <a:lnTo>
                      <a:pt x="1016" y="494"/>
                    </a:lnTo>
                    <a:lnTo>
                      <a:pt x="556" y="287"/>
                    </a:lnTo>
                    <a:lnTo>
                      <a:pt x="559" y="286"/>
                    </a:lnTo>
                    <a:lnTo>
                      <a:pt x="565" y="283"/>
                    </a:lnTo>
                    <a:lnTo>
                      <a:pt x="571" y="280"/>
                    </a:lnTo>
                    <a:lnTo>
                      <a:pt x="577" y="277"/>
                    </a:lnTo>
                    <a:lnTo>
                      <a:pt x="586" y="272"/>
                    </a:lnTo>
                    <a:lnTo>
                      <a:pt x="595" y="268"/>
                    </a:lnTo>
                    <a:lnTo>
                      <a:pt x="604" y="265"/>
                    </a:lnTo>
                    <a:lnTo>
                      <a:pt x="614" y="260"/>
                    </a:lnTo>
                    <a:close/>
                  </a:path>
                </a:pathLst>
              </a:custGeom>
              <a:solidFill>
                <a:srgbClr val="FFFFDD"/>
              </a:solidFill>
              <a:ln w="9525">
                <a:noFill/>
                <a:round/>
                <a:headEnd/>
                <a:tailEnd/>
              </a:ln>
            </p:spPr>
            <p:txBody>
              <a:bodyPr/>
              <a:lstStyle/>
              <a:p>
                <a:endParaRPr lang="es-ES_tradnl"/>
              </a:p>
            </p:txBody>
          </p:sp>
          <p:sp>
            <p:nvSpPr>
              <p:cNvPr id="206866" name="Freeform 18"/>
              <p:cNvSpPr>
                <a:spLocks/>
              </p:cNvSpPr>
              <p:nvPr/>
            </p:nvSpPr>
            <p:spPr bwMode="auto">
              <a:xfrm>
                <a:off x="1997" y="2775"/>
                <a:ext cx="523" cy="256"/>
              </a:xfrm>
              <a:custGeom>
                <a:avLst/>
                <a:gdLst/>
                <a:ahLst/>
                <a:cxnLst>
                  <a:cxn ang="0">
                    <a:pos x="28" y="0"/>
                  </a:cxn>
                  <a:cxn ang="0">
                    <a:pos x="581" y="252"/>
                  </a:cxn>
                  <a:cxn ang="0">
                    <a:pos x="580" y="254"/>
                  </a:cxn>
                  <a:cxn ang="0">
                    <a:pos x="578" y="255"/>
                  </a:cxn>
                  <a:cxn ang="0">
                    <a:pos x="578" y="255"/>
                  </a:cxn>
                  <a:cxn ang="0">
                    <a:pos x="578" y="255"/>
                  </a:cxn>
                  <a:cxn ang="0">
                    <a:pos x="578" y="255"/>
                  </a:cxn>
                  <a:cxn ang="0">
                    <a:pos x="580" y="255"/>
                  </a:cxn>
                  <a:cxn ang="0">
                    <a:pos x="581" y="254"/>
                  </a:cxn>
                  <a:cxn ang="0">
                    <a:pos x="584" y="252"/>
                  </a:cxn>
                  <a:cxn ang="0">
                    <a:pos x="1044" y="459"/>
                  </a:cxn>
                  <a:cxn ang="0">
                    <a:pos x="1046" y="470"/>
                  </a:cxn>
                  <a:cxn ang="0">
                    <a:pos x="1046" y="480"/>
                  </a:cxn>
                  <a:cxn ang="0">
                    <a:pos x="1043" y="492"/>
                  </a:cxn>
                  <a:cxn ang="0">
                    <a:pos x="1041" y="501"/>
                  </a:cxn>
                  <a:cxn ang="0">
                    <a:pos x="1040" y="504"/>
                  </a:cxn>
                  <a:cxn ang="0">
                    <a:pos x="1039" y="507"/>
                  </a:cxn>
                  <a:cxn ang="0">
                    <a:pos x="1039" y="510"/>
                  </a:cxn>
                  <a:cxn ang="0">
                    <a:pos x="1039" y="513"/>
                  </a:cxn>
                  <a:cxn ang="0">
                    <a:pos x="0" y="44"/>
                  </a:cxn>
                  <a:cxn ang="0">
                    <a:pos x="4" y="33"/>
                  </a:cxn>
                  <a:cxn ang="0">
                    <a:pos x="12" y="23"/>
                  </a:cxn>
                  <a:cxn ang="0">
                    <a:pos x="19" y="12"/>
                  </a:cxn>
                  <a:cxn ang="0">
                    <a:pos x="28" y="0"/>
                  </a:cxn>
                </a:cxnLst>
                <a:rect l="0" t="0" r="r" b="b"/>
                <a:pathLst>
                  <a:path w="1046" h="513">
                    <a:moveTo>
                      <a:pt x="28" y="0"/>
                    </a:moveTo>
                    <a:lnTo>
                      <a:pt x="581" y="252"/>
                    </a:lnTo>
                    <a:lnTo>
                      <a:pt x="580" y="254"/>
                    </a:lnTo>
                    <a:lnTo>
                      <a:pt x="578" y="255"/>
                    </a:lnTo>
                    <a:lnTo>
                      <a:pt x="578" y="255"/>
                    </a:lnTo>
                    <a:lnTo>
                      <a:pt x="578" y="255"/>
                    </a:lnTo>
                    <a:lnTo>
                      <a:pt x="578" y="255"/>
                    </a:lnTo>
                    <a:lnTo>
                      <a:pt x="580" y="255"/>
                    </a:lnTo>
                    <a:lnTo>
                      <a:pt x="581" y="254"/>
                    </a:lnTo>
                    <a:lnTo>
                      <a:pt x="584" y="252"/>
                    </a:lnTo>
                    <a:lnTo>
                      <a:pt x="1044" y="459"/>
                    </a:lnTo>
                    <a:lnTo>
                      <a:pt x="1046" y="470"/>
                    </a:lnTo>
                    <a:lnTo>
                      <a:pt x="1046" y="480"/>
                    </a:lnTo>
                    <a:lnTo>
                      <a:pt x="1043" y="492"/>
                    </a:lnTo>
                    <a:lnTo>
                      <a:pt x="1041" y="501"/>
                    </a:lnTo>
                    <a:lnTo>
                      <a:pt x="1040" y="504"/>
                    </a:lnTo>
                    <a:lnTo>
                      <a:pt x="1039" y="507"/>
                    </a:lnTo>
                    <a:lnTo>
                      <a:pt x="1039" y="510"/>
                    </a:lnTo>
                    <a:lnTo>
                      <a:pt x="1039" y="513"/>
                    </a:lnTo>
                    <a:lnTo>
                      <a:pt x="0" y="44"/>
                    </a:lnTo>
                    <a:lnTo>
                      <a:pt x="4" y="33"/>
                    </a:lnTo>
                    <a:lnTo>
                      <a:pt x="12" y="23"/>
                    </a:lnTo>
                    <a:lnTo>
                      <a:pt x="19" y="12"/>
                    </a:lnTo>
                    <a:lnTo>
                      <a:pt x="28" y="0"/>
                    </a:lnTo>
                    <a:close/>
                  </a:path>
                </a:pathLst>
              </a:custGeom>
              <a:solidFill>
                <a:srgbClr val="FCFFE0"/>
              </a:solidFill>
              <a:ln w="9525">
                <a:noFill/>
                <a:round/>
                <a:headEnd/>
                <a:tailEnd/>
              </a:ln>
            </p:spPr>
            <p:txBody>
              <a:bodyPr/>
              <a:lstStyle/>
              <a:p>
                <a:endParaRPr lang="es-ES_tradnl"/>
              </a:p>
            </p:txBody>
          </p:sp>
          <p:sp>
            <p:nvSpPr>
              <p:cNvPr id="206867" name="Freeform 19"/>
              <p:cNvSpPr>
                <a:spLocks/>
              </p:cNvSpPr>
              <p:nvPr/>
            </p:nvSpPr>
            <p:spPr bwMode="auto">
              <a:xfrm>
                <a:off x="1995" y="2797"/>
                <a:ext cx="578" cy="286"/>
              </a:xfrm>
              <a:custGeom>
                <a:avLst/>
                <a:gdLst/>
                <a:ahLst/>
                <a:cxnLst>
                  <a:cxn ang="0">
                    <a:pos x="5" y="0"/>
                  </a:cxn>
                  <a:cxn ang="0">
                    <a:pos x="1044" y="469"/>
                  </a:cxn>
                  <a:cxn ang="0">
                    <a:pos x="1042" y="487"/>
                  </a:cxn>
                  <a:cxn ang="0">
                    <a:pos x="1046" y="497"/>
                  </a:cxn>
                  <a:cxn ang="0">
                    <a:pos x="1057" y="503"/>
                  </a:cxn>
                  <a:cxn ang="0">
                    <a:pos x="1073" y="506"/>
                  </a:cxn>
                  <a:cxn ang="0">
                    <a:pos x="1093" y="512"/>
                  </a:cxn>
                  <a:cxn ang="0">
                    <a:pos x="1114" y="524"/>
                  </a:cxn>
                  <a:cxn ang="0">
                    <a:pos x="1134" y="542"/>
                  </a:cxn>
                  <a:cxn ang="0">
                    <a:pos x="1155" y="571"/>
                  </a:cxn>
                  <a:cxn ang="0">
                    <a:pos x="27" y="64"/>
                  </a:cxn>
                  <a:cxn ang="0">
                    <a:pos x="26" y="61"/>
                  </a:cxn>
                  <a:cxn ang="0">
                    <a:pos x="24" y="59"/>
                  </a:cxn>
                  <a:cxn ang="0">
                    <a:pos x="20" y="56"/>
                  </a:cxn>
                  <a:cxn ang="0">
                    <a:pos x="17" y="55"/>
                  </a:cxn>
                  <a:cxn ang="0">
                    <a:pos x="6" y="41"/>
                  </a:cxn>
                  <a:cxn ang="0">
                    <a:pos x="0" y="28"/>
                  </a:cxn>
                  <a:cxn ang="0">
                    <a:pos x="0" y="14"/>
                  </a:cxn>
                  <a:cxn ang="0">
                    <a:pos x="5" y="0"/>
                  </a:cxn>
                </a:cxnLst>
                <a:rect l="0" t="0" r="r" b="b"/>
                <a:pathLst>
                  <a:path w="1155" h="571">
                    <a:moveTo>
                      <a:pt x="5" y="0"/>
                    </a:moveTo>
                    <a:lnTo>
                      <a:pt x="1044" y="469"/>
                    </a:lnTo>
                    <a:lnTo>
                      <a:pt x="1042" y="487"/>
                    </a:lnTo>
                    <a:lnTo>
                      <a:pt x="1046" y="497"/>
                    </a:lnTo>
                    <a:lnTo>
                      <a:pt x="1057" y="503"/>
                    </a:lnTo>
                    <a:lnTo>
                      <a:pt x="1073" y="506"/>
                    </a:lnTo>
                    <a:lnTo>
                      <a:pt x="1093" y="512"/>
                    </a:lnTo>
                    <a:lnTo>
                      <a:pt x="1114" y="524"/>
                    </a:lnTo>
                    <a:lnTo>
                      <a:pt x="1134" y="542"/>
                    </a:lnTo>
                    <a:lnTo>
                      <a:pt x="1155" y="571"/>
                    </a:lnTo>
                    <a:lnTo>
                      <a:pt x="27" y="64"/>
                    </a:lnTo>
                    <a:lnTo>
                      <a:pt x="26" y="61"/>
                    </a:lnTo>
                    <a:lnTo>
                      <a:pt x="24" y="59"/>
                    </a:lnTo>
                    <a:lnTo>
                      <a:pt x="20" y="56"/>
                    </a:lnTo>
                    <a:lnTo>
                      <a:pt x="17" y="55"/>
                    </a:lnTo>
                    <a:lnTo>
                      <a:pt x="6" y="41"/>
                    </a:lnTo>
                    <a:lnTo>
                      <a:pt x="0" y="28"/>
                    </a:lnTo>
                    <a:lnTo>
                      <a:pt x="0" y="14"/>
                    </a:lnTo>
                    <a:lnTo>
                      <a:pt x="5" y="0"/>
                    </a:lnTo>
                    <a:close/>
                  </a:path>
                </a:pathLst>
              </a:custGeom>
              <a:solidFill>
                <a:srgbClr val="F9FFE2"/>
              </a:solidFill>
              <a:ln w="9525">
                <a:noFill/>
                <a:round/>
                <a:headEnd/>
                <a:tailEnd/>
              </a:ln>
            </p:spPr>
            <p:txBody>
              <a:bodyPr/>
              <a:lstStyle/>
              <a:p>
                <a:endParaRPr lang="es-ES_tradnl"/>
              </a:p>
            </p:txBody>
          </p:sp>
          <p:sp>
            <p:nvSpPr>
              <p:cNvPr id="206868" name="Freeform 20"/>
              <p:cNvSpPr>
                <a:spLocks/>
              </p:cNvSpPr>
              <p:nvPr/>
            </p:nvSpPr>
            <p:spPr bwMode="auto">
              <a:xfrm>
                <a:off x="1959" y="2829"/>
                <a:ext cx="625" cy="287"/>
              </a:xfrm>
              <a:custGeom>
                <a:avLst/>
                <a:gdLst/>
                <a:ahLst/>
                <a:cxnLst>
                  <a:cxn ang="0">
                    <a:pos x="98" y="0"/>
                  </a:cxn>
                  <a:cxn ang="0">
                    <a:pos x="1226" y="507"/>
                  </a:cxn>
                  <a:cxn ang="0">
                    <a:pos x="1226" y="510"/>
                  </a:cxn>
                  <a:cxn ang="0">
                    <a:pos x="1226" y="513"/>
                  </a:cxn>
                  <a:cxn ang="0">
                    <a:pos x="1226" y="515"/>
                  </a:cxn>
                  <a:cxn ang="0">
                    <a:pos x="1228" y="518"/>
                  </a:cxn>
                  <a:cxn ang="0">
                    <a:pos x="1234" y="528"/>
                  </a:cxn>
                  <a:cxn ang="0">
                    <a:pos x="1238" y="542"/>
                  </a:cxn>
                  <a:cxn ang="0">
                    <a:pos x="1244" y="557"/>
                  </a:cxn>
                  <a:cxn ang="0">
                    <a:pos x="1249" y="573"/>
                  </a:cxn>
                  <a:cxn ang="0">
                    <a:pos x="0" y="10"/>
                  </a:cxn>
                  <a:cxn ang="0">
                    <a:pos x="22" y="11"/>
                  </a:cxn>
                  <a:cxn ang="0">
                    <a:pos x="43" y="13"/>
                  </a:cxn>
                  <a:cxn ang="0">
                    <a:pos x="61" y="13"/>
                  </a:cxn>
                  <a:cxn ang="0">
                    <a:pos x="77" y="13"/>
                  </a:cxn>
                  <a:cxn ang="0">
                    <a:pos x="89" y="13"/>
                  </a:cxn>
                  <a:cxn ang="0">
                    <a:pos x="97" y="10"/>
                  </a:cxn>
                  <a:cxn ang="0">
                    <a:pos x="100" y="6"/>
                  </a:cxn>
                  <a:cxn ang="0">
                    <a:pos x="98" y="0"/>
                  </a:cxn>
                </a:cxnLst>
                <a:rect l="0" t="0" r="r" b="b"/>
                <a:pathLst>
                  <a:path w="1249" h="573">
                    <a:moveTo>
                      <a:pt x="98" y="0"/>
                    </a:moveTo>
                    <a:lnTo>
                      <a:pt x="1226" y="507"/>
                    </a:lnTo>
                    <a:lnTo>
                      <a:pt x="1226" y="510"/>
                    </a:lnTo>
                    <a:lnTo>
                      <a:pt x="1226" y="513"/>
                    </a:lnTo>
                    <a:lnTo>
                      <a:pt x="1226" y="515"/>
                    </a:lnTo>
                    <a:lnTo>
                      <a:pt x="1228" y="518"/>
                    </a:lnTo>
                    <a:lnTo>
                      <a:pt x="1234" y="528"/>
                    </a:lnTo>
                    <a:lnTo>
                      <a:pt x="1238" y="542"/>
                    </a:lnTo>
                    <a:lnTo>
                      <a:pt x="1244" y="557"/>
                    </a:lnTo>
                    <a:lnTo>
                      <a:pt x="1249" y="573"/>
                    </a:lnTo>
                    <a:lnTo>
                      <a:pt x="0" y="10"/>
                    </a:lnTo>
                    <a:lnTo>
                      <a:pt x="22" y="11"/>
                    </a:lnTo>
                    <a:lnTo>
                      <a:pt x="43" y="13"/>
                    </a:lnTo>
                    <a:lnTo>
                      <a:pt x="61" y="13"/>
                    </a:lnTo>
                    <a:lnTo>
                      <a:pt x="77" y="13"/>
                    </a:lnTo>
                    <a:lnTo>
                      <a:pt x="89" y="13"/>
                    </a:lnTo>
                    <a:lnTo>
                      <a:pt x="97" y="10"/>
                    </a:lnTo>
                    <a:lnTo>
                      <a:pt x="100" y="6"/>
                    </a:lnTo>
                    <a:lnTo>
                      <a:pt x="98" y="0"/>
                    </a:lnTo>
                    <a:close/>
                  </a:path>
                </a:pathLst>
              </a:custGeom>
              <a:solidFill>
                <a:srgbClr val="F7FFE5"/>
              </a:solidFill>
              <a:ln w="9525">
                <a:noFill/>
                <a:round/>
                <a:headEnd/>
                <a:tailEnd/>
              </a:ln>
            </p:spPr>
            <p:txBody>
              <a:bodyPr/>
              <a:lstStyle/>
              <a:p>
                <a:endParaRPr lang="es-ES_tradnl"/>
              </a:p>
            </p:txBody>
          </p:sp>
          <p:sp>
            <p:nvSpPr>
              <p:cNvPr id="206869" name="Freeform 21"/>
              <p:cNvSpPr>
                <a:spLocks/>
              </p:cNvSpPr>
              <p:nvPr/>
            </p:nvSpPr>
            <p:spPr bwMode="auto">
              <a:xfrm>
                <a:off x="1901" y="2833"/>
                <a:ext cx="688" cy="312"/>
              </a:xfrm>
              <a:custGeom>
                <a:avLst/>
                <a:gdLst/>
                <a:ahLst/>
                <a:cxnLst>
                  <a:cxn ang="0">
                    <a:pos x="118" y="1"/>
                  </a:cxn>
                  <a:cxn ang="0">
                    <a:pos x="1367" y="564"/>
                  </a:cxn>
                  <a:cxn ang="0">
                    <a:pos x="1370" y="577"/>
                  </a:cxn>
                  <a:cxn ang="0">
                    <a:pos x="1373" y="591"/>
                  </a:cxn>
                  <a:cxn ang="0">
                    <a:pos x="1376" y="606"/>
                  </a:cxn>
                  <a:cxn ang="0">
                    <a:pos x="1377" y="621"/>
                  </a:cxn>
                  <a:cxn ang="0">
                    <a:pos x="1377" y="622"/>
                  </a:cxn>
                  <a:cxn ang="0">
                    <a:pos x="1377" y="624"/>
                  </a:cxn>
                  <a:cxn ang="0">
                    <a:pos x="1377" y="624"/>
                  </a:cxn>
                  <a:cxn ang="0">
                    <a:pos x="1377" y="624"/>
                  </a:cxn>
                  <a:cxn ang="0">
                    <a:pos x="0" y="1"/>
                  </a:cxn>
                  <a:cxn ang="0">
                    <a:pos x="15" y="0"/>
                  </a:cxn>
                  <a:cxn ang="0">
                    <a:pos x="30" y="0"/>
                  </a:cxn>
                  <a:cxn ang="0">
                    <a:pos x="45" y="0"/>
                  </a:cxn>
                  <a:cxn ang="0">
                    <a:pos x="60" y="0"/>
                  </a:cxn>
                  <a:cxn ang="0">
                    <a:pos x="75" y="0"/>
                  </a:cxn>
                  <a:cxn ang="0">
                    <a:pos x="90" y="1"/>
                  </a:cxn>
                  <a:cxn ang="0">
                    <a:pos x="105" y="1"/>
                  </a:cxn>
                  <a:cxn ang="0">
                    <a:pos x="118" y="1"/>
                  </a:cxn>
                </a:cxnLst>
                <a:rect l="0" t="0" r="r" b="b"/>
                <a:pathLst>
                  <a:path w="1377" h="624">
                    <a:moveTo>
                      <a:pt x="118" y="1"/>
                    </a:moveTo>
                    <a:lnTo>
                      <a:pt x="1367" y="564"/>
                    </a:lnTo>
                    <a:lnTo>
                      <a:pt x="1370" y="577"/>
                    </a:lnTo>
                    <a:lnTo>
                      <a:pt x="1373" y="591"/>
                    </a:lnTo>
                    <a:lnTo>
                      <a:pt x="1376" y="606"/>
                    </a:lnTo>
                    <a:lnTo>
                      <a:pt x="1377" y="621"/>
                    </a:lnTo>
                    <a:lnTo>
                      <a:pt x="1377" y="622"/>
                    </a:lnTo>
                    <a:lnTo>
                      <a:pt x="1377" y="624"/>
                    </a:lnTo>
                    <a:lnTo>
                      <a:pt x="1377" y="624"/>
                    </a:lnTo>
                    <a:lnTo>
                      <a:pt x="1377" y="624"/>
                    </a:lnTo>
                    <a:lnTo>
                      <a:pt x="0" y="1"/>
                    </a:lnTo>
                    <a:lnTo>
                      <a:pt x="15" y="0"/>
                    </a:lnTo>
                    <a:lnTo>
                      <a:pt x="30" y="0"/>
                    </a:lnTo>
                    <a:lnTo>
                      <a:pt x="45" y="0"/>
                    </a:lnTo>
                    <a:lnTo>
                      <a:pt x="60" y="0"/>
                    </a:lnTo>
                    <a:lnTo>
                      <a:pt x="75" y="0"/>
                    </a:lnTo>
                    <a:lnTo>
                      <a:pt x="90" y="1"/>
                    </a:lnTo>
                    <a:lnTo>
                      <a:pt x="105" y="1"/>
                    </a:lnTo>
                    <a:lnTo>
                      <a:pt x="118" y="1"/>
                    </a:lnTo>
                    <a:close/>
                  </a:path>
                </a:pathLst>
              </a:custGeom>
              <a:solidFill>
                <a:srgbClr val="F4FFE8"/>
              </a:solidFill>
              <a:ln w="9525">
                <a:noFill/>
                <a:round/>
                <a:headEnd/>
                <a:tailEnd/>
              </a:ln>
            </p:spPr>
            <p:txBody>
              <a:bodyPr/>
              <a:lstStyle/>
              <a:p>
                <a:endParaRPr lang="es-ES_tradnl"/>
              </a:p>
            </p:txBody>
          </p:sp>
          <p:sp>
            <p:nvSpPr>
              <p:cNvPr id="206870" name="Freeform 22"/>
              <p:cNvSpPr>
                <a:spLocks/>
              </p:cNvSpPr>
              <p:nvPr/>
            </p:nvSpPr>
            <p:spPr bwMode="auto">
              <a:xfrm>
                <a:off x="1863" y="2834"/>
                <a:ext cx="729" cy="340"/>
              </a:xfrm>
              <a:custGeom>
                <a:avLst/>
                <a:gdLst/>
                <a:ahLst/>
                <a:cxnLst>
                  <a:cxn ang="0">
                    <a:pos x="76" y="0"/>
                  </a:cxn>
                  <a:cxn ang="0">
                    <a:pos x="1453" y="623"/>
                  </a:cxn>
                  <a:cxn ang="0">
                    <a:pos x="1455" y="637"/>
                  </a:cxn>
                  <a:cxn ang="0">
                    <a:pos x="1458" y="651"/>
                  </a:cxn>
                  <a:cxn ang="0">
                    <a:pos x="1459" y="666"/>
                  </a:cxn>
                  <a:cxn ang="0">
                    <a:pos x="1459" y="681"/>
                  </a:cxn>
                  <a:cxn ang="0">
                    <a:pos x="0" y="22"/>
                  </a:cxn>
                  <a:cxn ang="0">
                    <a:pos x="8" y="18"/>
                  </a:cxn>
                  <a:cxn ang="0">
                    <a:pos x="17" y="15"/>
                  </a:cxn>
                  <a:cxn ang="0">
                    <a:pos x="26" y="12"/>
                  </a:cxn>
                  <a:cxn ang="0">
                    <a:pos x="35" y="9"/>
                  </a:cxn>
                  <a:cxn ang="0">
                    <a:pos x="45" y="6"/>
                  </a:cxn>
                  <a:cxn ang="0">
                    <a:pos x="55" y="4"/>
                  </a:cxn>
                  <a:cxn ang="0">
                    <a:pos x="66" y="1"/>
                  </a:cxn>
                  <a:cxn ang="0">
                    <a:pos x="76" y="0"/>
                  </a:cxn>
                </a:cxnLst>
                <a:rect l="0" t="0" r="r" b="b"/>
                <a:pathLst>
                  <a:path w="1459" h="681">
                    <a:moveTo>
                      <a:pt x="76" y="0"/>
                    </a:moveTo>
                    <a:lnTo>
                      <a:pt x="1453" y="623"/>
                    </a:lnTo>
                    <a:lnTo>
                      <a:pt x="1455" y="637"/>
                    </a:lnTo>
                    <a:lnTo>
                      <a:pt x="1458" y="651"/>
                    </a:lnTo>
                    <a:lnTo>
                      <a:pt x="1459" y="666"/>
                    </a:lnTo>
                    <a:lnTo>
                      <a:pt x="1459" y="681"/>
                    </a:lnTo>
                    <a:lnTo>
                      <a:pt x="0" y="22"/>
                    </a:lnTo>
                    <a:lnTo>
                      <a:pt x="8" y="18"/>
                    </a:lnTo>
                    <a:lnTo>
                      <a:pt x="17" y="15"/>
                    </a:lnTo>
                    <a:lnTo>
                      <a:pt x="26" y="12"/>
                    </a:lnTo>
                    <a:lnTo>
                      <a:pt x="35" y="9"/>
                    </a:lnTo>
                    <a:lnTo>
                      <a:pt x="45" y="6"/>
                    </a:lnTo>
                    <a:lnTo>
                      <a:pt x="55" y="4"/>
                    </a:lnTo>
                    <a:lnTo>
                      <a:pt x="66" y="1"/>
                    </a:lnTo>
                    <a:lnTo>
                      <a:pt x="76" y="0"/>
                    </a:lnTo>
                    <a:close/>
                  </a:path>
                </a:pathLst>
              </a:custGeom>
              <a:solidFill>
                <a:srgbClr val="F4FFE8"/>
              </a:solidFill>
              <a:ln w="9525">
                <a:noFill/>
                <a:round/>
                <a:headEnd/>
                <a:tailEnd/>
              </a:ln>
            </p:spPr>
            <p:txBody>
              <a:bodyPr/>
              <a:lstStyle/>
              <a:p>
                <a:endParaRPr lang="es-ES_tradnl"/>
              </a:p>
            </p:txBody>
          </p:sp>
          <p:sp>
            <p:nvSpPr>
              <p:cNvPr id="206871" name="Freeform 23"/>
              <p:cNvSpPr>
                <a:spLocks/>
              </p:cNvSpPr>
              <p:nvPr/>
            </p:nvSpPr>
            <p:spPr bwMode="auto">
              <a:xfrm>
                <a:off x="1844" y="2845"/>
                <a:ext cx="748" cy="357"/>
              </a:xfrm>
              <a:custGeom>
                <a:avLst/>
                <a:gdLst/>
                <a:ahLst/>
                <a:cxnLst>
                  <a:cxn ang="0">
                    <a:pos x="37" y="0"/>
                  </a:cxn>
                  <a:cxn ang="0">
                    <a:pos x="1496" y="659"/>
                  </a:cxn>
                  <a:cxn ang="0">
                    <a:pos x="1496" y="674"/>
                  </a:cxn>
                  <a:cxn ang="0">
                    <a:pos x="1496" y="687"/>
                  </a:cxn>
                  <a:cxn ang="0">
                    <a:pos x="1495" y="700"/>
                  </a:cxn>
                  <a:cxn ang="0">
                    <a:pos x="1493" y="714"/>
                  </a:cxn>
                  <a:cxn ang="0">
                    <a:pos x="0" y="38"/>
                  </a:cxn>
                  <a:cxn ang="0">
                    <a:pos x="1" y="35"/>
                  </a:cxn>
                  <a:cxn ang="0">
                    <a:pos x="3" y="33"/>
                  </a:cxn>
                  <a:cxn ang="0">
                    <a:pos x="4" y="32"/>
                  </a:cxn>
                  <a:cxn ang="0">
                    <a:pos x="4" y="30"/>
                  </a:cxn>
                  <a:cxn ang="0">
                    <a:pos x="12" y="21"/>
                  </a:cxn>
                  <a:cxn ang="0">
                    <a:pos x="19" y="12"/>
                  </a:cxn>
                  <a:cxn ang="0">
                    <a:pos x="27" y="6"/>
                  </a:cxn>
                  <a:cxn ang="0">
                    <a:pos x="37" y="0"/>
                  </a:cxn>
                </a:cxnLst>
                <a:rect l="0" t="0" r="r" b="b"/>
                <a:pathLst>
                  <a:path w="1496" h="714">
                    <a:moveTo>
                      <a:pt x="37" y="0"/>
                    </a:moveTo>
                    <a:lnTo>
                      <a:pt x="1496" y="659"/>
                    </a:lnTo>
                    <a:lnTo>
                      <a:pt x="1496" y="674"/>
                    </a:lnTo>
                    <a:lnTo>
                      <a:pt x="1496" y="687"/>
                    </a:lnTo>
                    <a:lnTo>
                      <a:pt x="1495" y="700"/>
                    </a:lnTo>
                    <a:lnTo>
                      <a:pt x="1493" y="714"/>
                    </a:lnTo>
                    <a:lnTo>
                      <a:pt x="0" y="38"/>
                    </a:lnTo>
                    <a:lnTo>
                      <a:pt x="1" y="35"/>
                    </a:lnTo>
                    <a:lnTo>
                      <a:pt x="3" y="33"/>
                    </a:lnTo>
                    <a:lnTo>
                      <a:pt x="4" y="32"/>
                    </a:lnTo>
                    <a:lnTo>
                      <a:pt x="4" y="30"/>
                    </a:lnTo>
                    <a:lnTo>
                      <a:pt x="12" y="21"/>
                    </a:lnTo>
                    <a:lnTo>
                      <a:pt x="19" y="12"/>
                    </a:lnTo>
                    <a:lnTo>
                      <a:pt x="27" y="6"/>
                    </a:lnTo>
                    <a:lnTo>
                      <a:pt x="37" y="0"/>
                    </a:lnTo>
                    <a:close/>
                  </a:path>
                </a:pathLst>
              </a:custGeom>
              <a:solidFill>
                <a:srgbClr val="F2FFED"/>
              </a:solidFill>
              <a:ln w="9525">
                <a:noFill/>
                <a:round/>
                <a:headEnd/>
                <a:tailEnd/>
              </a:ln>
            </p:spPr>
            <p:txBody>
              <a:bodyPr/>
              <a:lstStyle/>
              <a:p>
                <a:endParaRPr lang="es-ES_tradnl"/>
              </a:p>
            </p:txBody>
          </p:sp>
          <p:sp>
            <p:nvSpPr>
              <p:cNvPr id="206872" name="Freeform 24"/>
              <p:cNvSpPr>
                <a:spLocks/>
              </p:cNvSpPr>
              <p:nvPr/>
            </p:nvSpPr>
            <p:spPr bwMode="auto">
              <a:xfrm>
                <a:off x="1828" y="2864"/>
                <a:ext cx="763" cy="362"/>
              </a:xfrm>
              <a:custGeom>
                <a:avLst/>
                <a:gdLst/>
                <a:ahLst/>
                <a:cxnLst>
                  <a:cxn ang="0">
                    <a:pos x="31" y="0"/>
                  </a:cxn>
                  <a:cxn ang="0">
                    <a:pos x="1524" y="676"/>
                  </a:cxn>
                  <a:cxn ang="0">
                    <a:pos x="1524" y="688"/>
                  </a:cxn>
                  <a:cxn ang="0">
                    <a:pos x="1521" y="700"/>
                  </a:cxn>
                  <a:cxn ang="0">
                    <a:pos x="1520" y="713"/>
                  </a:cxn>
                  <a:cxn ang="0">
                    <a:pos x="1517" y="725"/>
                  </a:cxn>
                  <a:cxn ang="0">
                    <a:pos x="0" y="38"/>
                  </a:cxn>
                  <a:cxn ang="0">
                    <a:pos x="9" y="29"/>
                  </a:cxn>
                  <a:cxn ang="0">
                    <a:pos x="16" y="20"/>
                  </a:cxn>
                  <a:cxn ang="0">
                    <a:pos x="24" y="10"/>
                  </a:cxn>
                  <a:cxn ang="0">
                    <a:pos x="31" y="0"/>
                  </a:cxn>
                </a:cxnLst>
                <a:rect l="0" t="0" r="r" b="b"/>
                <a:pathLst>
                  <a:path w="1524" h="725">
                    <a:moveTo>
                      <a:pt x="31" y="0"/>
                    </a:moveTo>
                    <a:lnTo>
                      <a:pt x="1524" y="676"/>
                    </a:lnTo>
                    <a:lnTo>
                      <a:pt x="1524" y="688"/>
                    </a:lnTo>
                    <a:lnTo>
                      <a:pt x="1521" y="700"/>
                    </a:lnTo>
                    <a:lnTo>
                      <a:pt x="1520" y="713"/>
                    </a:lnTo>
                    <a:lnTo>
                      <a:pt x="1517" y="725"/>
                    </a:lnTo>
                    <a:lnTo>
                      <a:pt x="0" y="38"/>
                    </a:lnTo>
                    <a:lnTo>
                      <a:pt x="9" y="29"/>
                    </a:lnTo>
                    <a:lnTo>
                      <a:pt x="16" y="20"/>
                    </a:lnTo>
                    <a:lnTo>
                      <a:pt x="24" y="10"/>
                    </a:lnTo>
                    <a:lnTo>
                      <a:pt x="31" y="0"/>
                    </a:lnTo>
                    <a:close/>
                  </a:path>
                </a:pathLst>
              </a:custGeom>
              <a:solidFill>
                <a:srgbClr val="EFFFED"/>
              </a:solidFill>
              <a:ln w="9525">
                <a:noFill/>
                <a:round/>
                <a:headEnd/>
                <a:tailEnd/>
              </a:ln>
            </p:spPr>
            <p:txBody>
              <a:bodyPr/>
              <a:lstStyle/>
              <a:p>
                <a:endParaRPr lang="es-ES_tradnl"/>
              </a:p>
            </p:txBody>
          </p:sp>
          <p:sp>
            <p:nvSpPr>
              <p:cNvPr id="206873" name="Freeform 25"/>
              <p:cNvSpPr>
                <a:spLocks/>
              </p:cNvSpPr>
              <p:nvPr/>
            </p:nvSpPr>
            <p:spPr bwMode="auto">
              <a:xfrm>
                <a:off x="1810" y="2883"/>
                <a:ext cx="777" cy="369"/>
              </a:xfrm>
              <a:custGeom>
                <a:avLst/>
                <a:gdLst/>
                <a:ahLst/>
                <a:cxnLst>
                  <a:cxn ang="0">
                    <a:pos x="36" y="0"/>
                  </a:cxn>
                  <a:cxn ang="0">
                    <a:pos x="1553" y="687"/>
                  </a:cxn>
                  <a:cxn ang="0">
                    <a:pos x="1550" y="700"/>
                  </a:cxn>
                  <a:cxn ang="0">
                    <a:pos x="1548" y="712"/>
                  </a:cxn>
                  <a:cxn ang="0">
                    <a:pos x="1545" y="726"/>
                  </a:cxn>
                  <a:cxn ang="0">
                    <a:pos x="1542" y="738"/>
                  </a:cxn>
                  <a:cxn ang="0">
                    <a:pos x="0" y="39"/>
                  </a:cxn>
                  <a:cxn ang="0">
                    <a:pos x="7" y="32"/>
                  </a:cxn>
                  <a:cxn ang="0">
                    <a:pos x="16" y="21"/>
                  </a:cxn>
                  <a:cxn ang="0">
                    <a:pos x="25" y="12"/>
                  </a:cxn>
                  <a:cxn ang="0">
                    <a:pos x="36" y="0"/>
                  </a:cxn>
                </a:cxnLst>
                <a:rect l="0" t="0" r="r" b="b"/>
                <a:pathLst>
                  <a:path w="1553" h="738">
                    <a:moveTo>
                      <a:pt x="36" y="0"/>
                    </a:moveTo>
                    <a:lnTo>
                      <a:pt x="1553" y="687"/>
                    </a:lnTo>
                    <a:lnTo>
                      <a:pt x="1550" y="700"/>
                    </a:lnTo>
                    <a:lnTo>
                      <a:pt x="1548" y="712"/>
                    </a:lnTo>
                    <a:lnTo>
                      <a:pt x="1545" y="726"/>
                    </a:lnTo>
                    <a:lnTo>
                      <a:pt x="1542" y="738"/>
                    </a:lnTo>
                    <a:lnTo>
                      <a:pt x="0" y="39"/>
                    </a:lnTo>
                    <a:lnTo>
                      <a:pt x="7" y="32"/>
                    </a:lnTo>
                    <a:lnTo>
                      <a:pt x="16" y="21"/>
                    </a:lnTo>
                    <a:lnTo>
                      <a:pt x="25" y="12"/>
                    </a:lnTo>
                    <a:lnTo>
                      <a:pt x="36" y="0"/>
                    </a:lnTo>
                    <a:close/>
                  </a:path>
                </a:pathLst>
              </a:custGeom>
              <a:solidFill>
                <a:srgbClr val="EDFFEF"/>
              </a:solidFill>
              <a:ln w="9525">
                <a:noFill/>
                <a:round/>
                <a:headEnd/>
                <a:tailEnd/>
              </a:ln>
            </p:spPr>
            <p:txBody>
              <a:bodyPr/>
              <a:lstStyle/>
              <a:p>
                <a:endParaRPr lang="es-ES_tradnl"/>
              </a:p>
            </p:txBody>
          </p:sp>
          <p:sp>
            <p:nvSpPr>
              <p:cNvPr id="206874" name="Freeform 26"/>
              <p:cNvSpPr>
                <a:spLocks/>
              </p:cNvSpPr>
              <p:nvPr/>
            </p:nvSpPr>
            <p:spPr bwMode="auto">
              <a:xfrm>
                <a:off x="1789" y="2903"/>
                <a:ext cx="793" cy="373"/>
              </a:xfrm>
              <a:custGeom>
                <a:avLst/>
                <a:gdLst/>
                <a:ahLst/>
                <a:cxnLst>
                  <a:cxn ang="0">
                    <a:pos x="43" y="0"/>
                  </a:cxn>
                  <a:cxn ang="0">
                    <a:pos x="1585" y="699"/>
                  </a:cxn>
                  <a:cxn ang="0">
                    <a:pos x="1582" y="712"/>
                  </a:cxn>
                  <a:cxn ang="0">
                    <a:pos x="1579" y="722"/>
                  </a:cxn>
                  <a:cxn ang="0">
                    <a:pos x="1575" y="734"/>
                  </a:cxn>
                  <a:cxn ang="0">
                    <a:pos x="1570" y="746"/>
                  </a:cxn>
                  <a:cxn ang="0">
                    <a:pos x="0" y="36"/>
                  </a:cxn>
                  <a:cxn ang="0">
                    <a:pos x="10" y="28"/>
                  </a:cxn>
                  <a:cxn ang="0">
                    <a:pos x="19" y="19"/>
                  </a:cxn>
                  <a:cxn ang="0">
                    <a:pos x="31" y="10"/>
                  </a:cxn>
                  <a:cxn ang="0">
                    <a:pos x="43" y="0"/>
                  </a:cxn>
                </a:cxnLst>
                <a:rect l="0" t="0" r="r" b="b"/>
                <a:pathLst>
                  <a:path w="1585" h="746">
                    <a:moveTo>
                      <a:pt x="43" y="0"/>
                    </a:moveTo>
                    <a:lnTo>
                      <a:pt x="1585" y="699"/>
                    </a:lnTo>
                    <a:lnTo>
                      <a:pt x="1582" y="712"/>
                    </a:lnTo>
                    <a:lnTo>
                      <a:pt x="1579" y="722"/>
                    </a:lnTo>
                    <a:lnTo>
                      <a:pt x="1575" y="734"/>
                    </a:lnTo>
                    <a:lnTo>
                      <a:pt x="1570" y="746"/>
                    </a:lnTo>
                    <a:lnTo>
                      <a:pt x="0" y="36"/>
                    </a:lnTo>
                    <a:lnTo>
                      <a:pt x="10" y="28"/>
                    </a:lnTo>
                    <a:lnTo>
                      <a:pt x="19" y="19"/>
                    </a:lnTo>
                    <a:lnTo>
                      <a:pt x="31" y="10"/>
                    </a:lnTo>
                    <a:lnTo>
                      <a:pt x="43" y="0"/>
                    </a:lnTo>
                    <a:close/>
                  </a:path>
                </a:pathLst>
              </a:custGeom>
              <a:solidFill>
                <a:srgbClr val="EAFFF2"/>
              </a:solidFill>
              <a:ln w="9525">
                <a:noFill/>
                <a:round/>
                <a:headEnd/>
                <a:tailEnd/>
              </a:ln>
            </p:spPr>
            <p:txBody>
              <a:bodyPr/>
              <a:lstStyle/>
              <a:p>
                <a:endParaRPr lang="es-ES_tradnl"/>
              </a:p>
            </p:txBody>
          </p:sp>
          <p:sp>
            <p:nvSpPr>
              <p:cNvPr id="206875" name="Freeform 27"/>
              <p:cNvSpPr>
                <a:spLocks/>
              </p:cNvSpPr>
              <p:nvPr/>
            </p:nvSpPr>
            <p:spPr bwMode="auto">
              <a:xfrm>
                <a:off x="1778" y="2920"/>
                <a:ext cx="796" cy="379"/>
              </a:xfrm>
              <a:custGeom>
                <a:avLst/>
                <a:gdLst/>
                <a:ahLst/>
                <a:cxnLst>
                  <a:cxn ang="0">
                    <a:pos x="23" y="0"/>
                  </a:cxn>
                  <a:cxn ang="0">
                    <a:pos x="1593" y="710"/>
                  </a:cxn>
                  <a:cxn ang="0">
                    <a:pos x="1589" y="722"/>
                  </a:cxn>
                  <a:cxn ang="0">
                    <a:pos x="1584" y="733"/>
                  </a:cxn>
                  <a:cxn ang="0">
                    <a:pos x="1578" y="744"/>
                  </a:cxn>
                  <a:cxn ang="0">
                    <a:pos x="1574" y="756"/>
                  </a:cxn>
                  <a:cxn ang="0">
                    <a:pos x="0" y="43"/>
                  </a:cxn>
                  <a:cxn ang="0">
                    <a:pos x="3" y="30"/>
                  </a:cxn>
                  <a:cxn ang="0">
                    <a:pos x="8" y="19"/>
                  </a:cxn>
                  <a:cxn ang="0">
                    <a:pos x="15" y="9"/>
                  </a:cxn>
                  <a:cxn ang="0">
                    <a:pos x="23" y="0"/>
                  </a:cxn>
                </a:cxnLst>
                <a:rect l="0" t="0" r="r" b="b"/>
                <a:pathLst>
                  <a:path w="1593" h="756">
                    <a:moveTo>
                      <a:pt x="23" y="0"/>
                    </a:moveTo>
                    <a:lnTo>
                      <a:pt x="1593" y="710"/>
                    </a:lnTo>
                    <a:lnTo>
                      <a:pt x="1589" y="722"/>
                    </a:lnTo>
                    <a:lnTo>
                      <a:pt x="1584" y="733"/>
                    </a:lnTo>
                    <a:lnTo>
                      <a:pt x="1578" y="744"/>
                    </a:lnTo>
                    <a:lnTo>
                      <a:pt x="1574" y="756"/>
                    </a:lnTo>
                    <a:lnTo>
                      <a:pt x="0" y="43"/>
                    </a:lnTo>
                    <a:lnTo>
                      <a:pt x="3" y="30"/>
                    </a:lnTo>
                    <a:lnTo>
                      <a:pt x="8" y="19"/>
                    </a:lnTo>
                    <a:lnTo>
                      <a:pt x="15" y="9"/>
                    </a:lnTo>
                    <a:lnTo>
                      <a:pt x="23" y="0"/>
                    </a:lnTo>
                    <a:close/>
                  </a:path>
                </a:pathLst>
              </a:custGeom>
              <a:solidFill>
                <a:srgbClr val="E8FFF4"/>
              </a:solidFill>
              <a:ln w="9525">
                <a:noFill/>
                <a:round/>
                <a:headEnd/>
                <a:tailEnd/>
              </a:ln>
            </p:spPr>
            <p:txBody>
              <a:bodyPr/>
              <a:lstStyle/>
              <a:p>
                <a:endParaRPr lang="es-ES_tradnl"/>
              </a:p>
            </p:txBody>
          </p:sp>
          <p:sp>
            <p:nvSpPr>
              <p:cNvPr id="206876" name="Freeform 28"/>
              <p:cNvSpPr>
                <a:spLocks/>
              </p:cNvSpPr>
              <p:nvPr/>
            </p:nvSpPr>
            <p:spPr bwMode="auto">
              <a:xfrm>
                <a:off x="1766" y="2942"/>
                <a:ext cx="798" cy="378"/>
              </a:xfrm>
              <a:custGeom>
                <a:avLst/>
                <a:gdLst/>
                <a:ahLst/>
                <a:cxnLst>
                  <a:cxn ang="0">
                    <a:pos x="23" y="0"/>
                  </a:cxn>
                  <a:cxn ang="0">
                    <a:pos x="1597" y="713"/>
                  </a:cxn>
                  <a:cxn ang="0">
                    <a:pos x="1591" y="725"/>
                  </a:cxn>
                  <a:cxn ang="0">
                    <a:pos x="1585" y="736"/>
                  </a:cxn>
                  <a:cxn ang="0">
                    <a:pos x="1579" y="746"/>
                  </a:cxn>
                  <a:cxn ang="0">
                    <a:pos x="1573" y="757"/>
                  </a:cxn>
                  <a:cxn ang="0">
                    <a:pos x="0" y="46"/>
                  </a:cxn>
                  <a:cxn ang="0">
                    <a:pos x="7" y="34"/>
                  </a:cxn>
                  <a:cxn ang="0">
                    <a:pos x="14" y="22"/>
                  </a:cxn>
                  <a:cxn ang="0">
                    <a:pos x="19" y="12"/>
                  </a:cxn>
                  <a:cxn ang="0">
                    <a:pos x="23" y="0"/>
                  </a:cxn>
                  <a:cxn ang="0">
                    <a:pos x="23" y="0"/>
                  </a:cxn>
                </a:cxnLst>
                <a:rect l="0" t="0" r="r" b="b"/>
                <a:pathLst>
                  <a:path w="1597" h="757">
                    <a:moveTo>
                      <a:pt x="23" y="0"/>
                    </a:moveTo>
                    <a:lnTo>
                      <a:pt x="1597" y="713"/>
                    </a:lnTo>
                    <a:lnTo>
                      <a:pt x="1591" y="725"/>
                    </a:lnTo>
                    <a:lnTo>
                      <a:pt x="1585" y="736"/>
                    </a:lnTo>
                    <a:lnTo>
                      <a:pt x="1579" y="746"/>
                    </a:lnTo>
                    <a:lnTo>
                      <a:pt x="1573" y="757"/>
                    </a:lnTo>
                    <a:lnTo>
                      <a:pt x="0" y="46"/>
                    </a:lnTo>
                    <a:lnTo>
                      <a:pt x="7" y="34"/>
                    </a:lnTo>
                    <a:lnTo>
                      <a:pt x="14" y="22"/>
                    </a:lnTo>
                    <a:lnTo>
                      <a:pt x="19" y="12"/>
                    </a:lnTo>
                    <a:lnTo>
                      <a:pt x="23" y="0"/>
                    </a:lnTo>
                    <a:lnTo>
                      <a:pt x="23" y="0"/>
                    </a:lnTo>
                    <a:close/>
                  </a:path>
                </a:pathLst>
              </a:custGeom>
              <a:solidFill>
                <a:srgbClr val="E5FFF7"/>
              </a:solidFill>
              <a:ln w="9525">
                <a:noFill/>
                <a:round/>
                <a:headEnd/>
                <a:tailEnd/>
              </a:ln>
            </p:spPr>
            <p:txBody>
              <a:bodyPr/>
              <a:lstStyle/>
              <a:p>
                <a:endParaRPr lang="es-ES_tradnl"/>
              </a:p>
            </p:txBody>
          </p:sp>
          <p:sp>
            <p:nvSpPr>
              <p:cNvPr id="206877" name="Freeform 29"/>
              <p:cNvSpPr>
                <a:spLocks/>
              </p:cNvSpPr>
              <p:nvPr/>
            </p:nvSpPr>
            <p:spPr bwMode="auto">
              <a:xfrm>
                <a:off x="1755" y="2965"/>
                <a:ext cx="798" cy="376"/>
              </a:xfrm>
              <a:custGeom>
                <a:avLst/>
                <a:gdLst/>
                <a:ahLst/>
                <a:cxnLst>
                  <a:cxn ang="0">
                    <a:pos x="23" y="0"/>
                  </a:cxn>
                  <a:cxn ang="0">
                    <a:pos x="1596" y="711"/>
                  </a:cxn>
                  <a:cxn ang="0">
                    <a:pos x="1595" y="712"/>
                  </a:cxn>
                  <a:cxn ang="0">
                    <a:pos x="1593" y="715"/>
                  </a:cxn>
                  <a:cxn ang="0">
                    <a:pos x="1592" y="717"/>
                  </a:cxn>
                  <a:cxn ang="0">
                    <a:pos x="1590" y="720"/>
                  </a:cxn>
                  <a:cxn ang="0">
                    <a:pos x="1584" y="728"/>
                  </a:cxn>
                  <a:cxn ang="0">
                    <a:pos x="1580" y="736"/>
                  </a:cxn>
                  <a:cxn ang="0">
                    <a:pos x="1575" y="745"/>
                  </a:cxn>
                  <a:cxn ang="0">
                    <a:pos x="1569" y="752"/>
                  </a:cxn>
                  <a:cxn ang="0">
                    <a:pos x="0" y="40"/>
                  </a:cxn>
                  <a:cxn ang="0">
                    <a:pos x="5" y="31"/>
                  </a:cxn>
                  <a:cxn ang="0">
                    <a:pos x="11" y="21"/>
                  </a:cxn>
                  <a:cxn ang="0">
                    <a:pos x="17" y="11"/>
                  </a:cxn>
                  <a:cxn ang="0">
                    <a:pos x="23" y="0"/>
                  </a:cxn>
                </a:cxnLst>
                <a:rect l="0" t="0" r="r" b="b"/>
                <a:pathLst>
                  <a:path w="1596" h="752">
                    <a:moveTo>
                      <a:pt x="23" y="0"/>
                    </a:moveTo>
                    <a:lnTo>
                      <a:pt x="1596" y="711"/>
                    </a:lnTo>
                    <a:lnTo>
                      <a:pt x="1595" y="712"/>
                    </a:lnTo>
                    <a:lnTo>
                      <a:pt x="1593" y="715"/>
                    </a:lnTo>
                    <a:lnTo>
                      <a:pt x="1592" y="717"/>
                    </a:lnTo>
                    <a:lnTo>
                      <a:pt x="1590" y="720"/>
                    </a:lnTo>
                    <a:lnTo>
                      <a:pt x="1584" y="728"/>
                    </a:lnTo>
                    <a:lnTo>
                      <a:pt x="1580" y="736"/>
                    </a:lnTo>
                    <a:lnTo>
                      <a:pt x="1575" y="745"/>
                    </a:lnTo>
                    <a:lnTo>
                      <a:pt x="1569" y="752"/>
                    </a:lnTo>
                    <a:lnTo>
                      <a:pt x="0" y="40"/>
                    </a:lnTo>
                    <a:lnTo>
                      <a:pt x="5" y="31"/>
                    </a:lnTo>
                    <a:lnTo>
                      <a:pt x="11" y="21"/>
                    </a:lnTo>
                    <a:lnTo>
                      <a:pt x="17" y="11"/>
                    </a:lnTo>
                    <a:lnTo>
                      <a:pt x="23" y="0"/>
                    </a:lnTo>
                    <a:close/>
                  </a:path>
                </a:pathLst>
              </a:custGeom>
              <a:solidFill>
                <a:srgbClr val="E2FFF9"/>
              </a:solidFill>
              <a:ln w="9525">
                <a:noFill/>
                <a:round/>
                <a:headEnd/>
                <a:tailEnd/>
              </a:ln>
            </p:spPr>
            <p:txBody>
              <a:bodyPr/>
              <a:lstStyle/>
              <a:p>
                <a:endParaRPr lang="es-ES_tradnl"/>
              </a:p>
            </p:txBody>
          </p:sp>
          <p:sp>
            <p:nvSpPr>
              <p:cNvPr id="206878" name="Freeform 30"/>
              <p:cNvSpPr>
                <a:spLocks/>
              </p:cNvSpPr>
              <p:nvPr/>
            </p:nvSpPr>
            <p:spPr bwMode="auto">
              <a:xfrm>
                <a:off x="1754" y="2985"/>
                <a:ext cx="785" cy="376"/>
              </a:xfrm>
              <a:custGeom>
                <a:avLst/>
                <a:gdLst/>
                <a:ahLst/>
                <a:cxnLst>
                  <a:cxn ang="0">
                    <a:pos x="1" y="0"/>
                  </a:cxn>
                  <a:cxn ang="0">
                    <a:pos x="1570" y="712"/>
                  </a:cxn>
                  <a:cxn ang="0">
                    <a:pos x="1561" y="723"/>
                  </a:cxn>
                  <a:cxn ang="0">
                    <a:pos x="1554" y="732"/>
                  </a:cxn>
                  <a:cxn ang="0">
                    <a:pos x="1545" y="742"/>
                  </a:cxn>
                  <a:cxn ang="0">
                    <a:pos x="1536" y="751"/>
                  </a:cxn>
                  <a:cxn ang="0">
                    <a:pos x="83" y="93"/>
                  </a:cxn>
                  <a:cxn ang="0">
                    <a:pos x="82" y="87"/>
                  </a:cxn>
                  <a:cxn ang="0">
                    <a:pos x="77" y="82"/>
                  </a:cxn>
                  <a:cxn ang="0">
                    <a:pos x="71" y="78"/>
                  </a:cxn>
                  <a:cxn ang="0">
                    <a:pos x="64" y="75"/>
                  </a:cxn>
                  <a:cxn ang="0">
                    <a:pos x="44" y="66"/>
                  </a:cxn>
                  <a:cxn ang="0">
                    <a:pos x="28" y="57"/>
                  </a:cxn>
                  <a:cxn ang="0">
                    <a:pos x="16" y="47"/>
                  </a:cxn>
                  <a:cxn ang="0">
                    <a:pos x="7" y="38"/>
                  </a:cxn>
                  <a:cxn ang="0">
                    <a:pos x="3" y="29"/>
                  </a:cxn>
                  <a:cxn ang="0">
                    <a:pos x="0" y="20"/>
                  </a:cxn>
                  <a:cxn ang="0">
                    <a:pos x="0" y="11"/>
                  </a:cxn>
                  <a:cxn ang="0">
                    <a:pos x="1" y="0"/>
                  </a:cxn>
                </a:cxnLst>
                <a:rect l="0" t="0" r="r" b="b"/>
                <a:pathLst>
                  <a:path w="1570" h="751">
                    <a:moveTo>
                      <a:pt x="1" y="0"/>
                    </a:moveTo>
                    <a:lnTo>
                      <a:pt x="1570" y="712"/>
                    </a:lnTo>
                    <a:lnTo>
                      <a:pt x="1561" y="723"/>
                    </a:lnTo>
                    <a:lnTo>
                      <a:pt x="1554" y="732"/>
                    </a:lnTo>
                    <a:lnTo>
                      <a:pt x="1545" y="742"/>
                    </a:lnTo>
                    <a:lnTo>
                      <a:pt x="1536" y="751"/>
                    </a:lnTo>
                    <a:lnTo>
                      <a:pt x="83" y="93"/>
                    </a:lnTo>
                    <a:lnTo>
                      <a:pt x="82" y="87"/>
                    </a:lnTo>
                    <a:lnTo>
                      <a:pt x="77" y="82"/>
                    </a:lnTo>
                    <a:lnTo>
                      <a:pt x="71" y="78"/>
                    </a:lnTo>
                    <a:lnTo>
                      <a:pt x="64" y="75"/>
                    </a:lnTo>
                    <a:lnTo>
                      <a:pt x="44" y="66"/>
                    </a:lnTo>
                    <a:lnTo>
                      <a:pt x="28" y="57"/>
                    </a:lnTo>
                    <a:lnTo>
                      <a:pt x="16" y="47"/>
                    </a:lnTo>
                    <a:lnTo>
                      <a:pt x="7" y="38"/>
                    </a:lnTo>
                    <a:lnTo>
                      <a:pt x="3" y="29"/>
                    </a:lnTo>
                    <a:lnTo>
                      <a:pt x="0" y="20"/>
                    </a:lnTo>
                    <a:lnTo>
                      <a:pt x="0" y="11"/>
                    </a:lnTo>
                    <a:lnTo>
                      <a:pt x="1" y="0"/>
                    </a:lnTo>
                    <a:close/>
                  </a:path>
                </a:pathLst>
              </a:custGeom>
              <a:solidFill>
                <a:srgbClr val="E0FFFC"/>
              </a:solidFill>
              <a:ln w="9525">
                <a:noFill/>
                <a:round/>
                <a:headEnd/>
                <a:tailEnd/>
              </a:ln>
            </p:spPr>
            <p:txBody>
              <a:bodyPr/>
              <a:lstStyle/>
              <a:p>
                <a:endParaRPr lang="es-ES_tradnl"/>
              </a:p>
            </p:txBody>
          </p:sp>
          <p:sp>
            <p:nvSpPr>
              <p:cNvPr id="206879" name="Freeform 31"/>
              <p:cNvSpPr>
                <a:spLocks/>
              </p:cNvSpPr>
              <p:nvPr/>
            </p:nvSpPr>
            <p:spPr bwMode="auto">
              <a:xfrm>
                <a:off x="1781" y="3031"/>
                <a:ext cx="741" cy="348"/>
              </a:xfrm>
              <a:custGeom>
                <a:avLst/>
                <a:gdLst/>
                <a:ahLst/>
                <a:cxnLst>
                  <a:cxn ang="0">
                    <a:pos x="30" y="0"/>
                  </a:cxn>
                  <a:cxn ang="0">
                    <a:pos x="1483" y="658"/>
                  </a:cxn>
                  <a:cxn ang="0">
                    <a:pos x="1473" y="670"/>
                  </a:cxn>
                  <a:cxn ang="0">
                    <a:pos x="1462" y="679"/>
                  </a:cxn>
                  <a:cxn ang="0">
                    <a:pos x="1450" y="688"/>
                  </a:cxn>
                  <a:cxn ang="0">
                    <a:pos x="1440" y="695"/>
                  </a:cxn>
                  <a:cxn ang="0">
                    <a:pos x="0" y="41"/>
                  </a:cxn>
                  <a:cxn ang="0">
                    <a:pos x="12" y="29"/>
                  </a:cxn>
                  <a:cxn ang="0">
                    <a:pos x="21" y="19"/>
                  </a:cxn>
                  <a:cxn ang="0">
                    <a:pos x="27" y="9"/>
                  </a:cxn>
                  <a:cxn ang="0">
                    <a:pos x="30" y="0"/>
                  </a:cxn>
                </a:cxnLst>
                <a:rect l="0" t="0" r="r" b="b"/>
                <a:pathLst>
                  <a:path w="1483" h="695">
                    <a:moveTo>
                      <a:pt x="30" y="0"/>
                    </a:moveTo>
                    <a:lnTo>
                      <a:pt x="1483" y="658"/>
                    </a:lnTo>
                    <a:lnTo>
                      <a:pt x="1473" y="670"/>
                    </a:lnTo>
                    <a:lnTo>
                      <a:pt x="1462" y="679"/>
                    </a:lnTo>
                    <a:lnTo>
                      <a:pt x="1450" y="688"/>
                    </a:lnTo>
                    <a:lnTo>
                      <a:pt x="1440" y="695"/>
                    </a:lnTo>
                    <a:lnTo>
                      <a:pt x="0" y="41"/>
                    </a:lnTo>
                    <a:lnTo>
                      <a:pt x="12" y="29"/>
                    </a:lnTo>
                    <a:lnTo>
                      <a:pt x="21" y="19"/>
                    </a:lnTo>
                    <a:lnTo>
                      <a:pt x="27" y="9"/>
                    </a:lnTo>
                    <a:lnTo>
                      <a:pt x="30" y="0"/>
                    </a:lnTo>
                    <a:close/>
                  </a:path>
                </a:pathLst>
              </a:custGeom>
              <a:solidFill>
                <a:srgbClr val="DDFFFF"/>
              </a:solidFill>
              <a:ln w="9525">
                <a:noFill/>
                <a:round/>
                <a:headEnd/>
                <a:tailEnd/>
              </a:ln>
            </p:spPr>
            <p:txBody>
              <a:bodyPr/>
              <a:lstStyle/>
              <a:p>
                <a:endParaRPr lang="es-ES_tradnl"/>
              </a:p>
            </p:txBody>
          </p:sp>
          <p:sp>
            <p:nvSpPr>
              <p:cNvPr id="206880" name="Freeform 32"/>
              <p:cNvSpPr>
                <a:spLocks/>
              </p:cNvSpPr>
              <p:nvPr/>
            </p:nvSpPr>
            <p:spPr bwMode="auto">
              <a:xfrm>
                <a:off x="1723" y="3052"/>
                <a:ext cx="777" cy="374"/>
              </a:xfrm>
              <a:custGeom>
                <a:avLst/>
                <a:gdLst/>
                <a:ahLst/>
                <a:cxnLst>
                  <a:cxn ang="0">
                    <a:pos x="1554" y="654"/>
                  </a:cxn>
                  <a:cxn ang="0">
                    <a:pos x="1527" y="671"/>
                  </a:cxn>
                  <a:cxn ang="0">
                    <a:pos x="1499" y="683"/>
                  </a:cxn>
                  <a:cxn ang="0">
                    <a:pos x="1472" y="689"/>
                  </a:cxn>
                  <a:cxn ang="0">
                    <a:pos x="1446" y="689"/>
                  </a:cxn>
                  <a:cxn ang="0">
                    <a:pos x="1288" y="699"/>
                  </a:cxn>
                  <a:cxn ang="0">
                    <a:pos x="1207" y="736"/>
                  </a:cxn>
                  <a:cxn ang="0">
                    <a:pos x="1129" y="748"/>
                  </a:cxn>
                  <a:cxn ang="0">
                    <a:pos x="1056" y="741"/>
                  </a:cxn>
                  <a:cxn ang="0">
                    <a:pos x="985" y="723"/>
                  </a:cxn>
                  <a:cxn ang="0">
                    <a:pos x="912" y="700"/>
                  </a:cxn>
                  <a:cxn ang="0">
                    <a:pos x="837" y="680"/>
                  </a:cxn>
                  <a:cxn ang="0">
                    <a:pos x="757" y="669"/>
                  </a:cxn>
                  <a:cxn ang="0">
                    <a:pos x="681" y="671"/>
                  </a:cxn>
                  <a:cxn ang="0">
                    <a:pos x="615" y="675"/>
                  </a:cxn>
                  <a:cxn ang="0">
                    <a:pos x="548" y="677"/>
                  </a:cxn>
                  <a:cxn ang="0">
                    <a:pos x="482" y="678"/>
                  </a:cxn>
                  <a:cxn ang="0">
                    <a:pos x="420" y="678"/>
                  </a:cxn>
                  <a:cxn ang="0">
                    <a:pos x="360" y="675"/>
                  </a:cxn>
                  <a:cxn ang="0">
                    <a:pos x="305" y="671"/>
                  </a:cxn>
                  <a:cxn ang="0">
                    <a:pos x="257" y="665"/>
                  </a:cxn>
                  <a:cxn ang="0">
                    <a:pos x="195" y="650"/>
                  </a:cxn>
                  <a:cxn ang="0">
                    <a:pos x="126" y="621"/>
                  </a:cxn>
                  <a:cxn ang="0">
                    <a:pos x="71" y="583"/>
                  </a:cxn>
                  <a:cxn ang="0">
                    <a:pos x="31" y="538"/>
                  </a:cxn>
                  <a:cxn ang="0">
                    <a:pos x="4" y="477"/>
                  </a:cxn>
                  <a:cxn ang="0">
                    <a:pos x="3" y="403"/>
                  </a:cxn>
                  <a:cxn ang="0">
                    <a:pos x="29" y="322"/>
                  </a:cxn>
                  <a:cxn ang="0">
                    <a:pos x="86" y="239"/>
                  </a:cxn>
                  <a:cxn ang="0">
                    <a:pos x="116" y="191"/>
                  </a:cxn>
                  <a:cxn ang="0">
                    <a:pos x="91" y="166"/>
                  </a:cxn>
                  <a:cxn ang="0">
                    <a:pos x="68" y="127"/>
                  </a:cxn>
                  <a:cxn ang="0">
                    <a:pos x="59" y="84"/>
                  </a:cxn>
                  <a:cxn ang="0">
                    <a:pos x="70" y="53"/>
                  </a:cxn>
                  <a:cxn ang="0">
                    <a:pos x="80" y="36"/>
                  </a:cxn>
                  <a:cxn ang="0">
                    <a:pos x="92" y="21"/>
                  </a:cxn>
                  <a:cxn ang="0">
                    <a:pos x="107" y="6"/>
                  </a:cxn>
                </a:cxnLst>
                <a:rect l="0" t="0" r="r" b="b"/>
                <a:pathLst>
                  <a:path w="1554" h="748">
                    <a:moveTo>
                      <a:pt x="114" y="0"/>
                    </a:moveTo>
                    <a:lnTo>
                      <a:pt x="1554" y="654"/>
                    </a:lnTo>
                    <a:lnTo>
                      <a:pt x="1540" y="663"/>
                    </a:lnTo>
                    <a:lnTo>
                      <a:pt x="1527" y="671"/>
                    </a:lnTo>
                    <a:lnTo>
                      <a:pt x="1512" y="677"/>
                    </a:lnTo>
                    <a:lnTo>
                      <a:pt x="1499" y="683"/>
                    </a:lnTo>
                    <a:lnTo>
                      <a:pt x="1485" y="686"/>
                    </a:lnTo>
                    <a:lnTo>
                      <a:pt x="1472" y="689"/>
                    </a:lnTo>
                    <a:lnTo>
                      <a:pt x="1458" y="689"/>
                    </a:lnTo>
                    <a:lnTo>
                      <a:pt x="1446" y="689"/>
                    </a:lnTo>
                    <a:lnTo>
                      <a:pt x="1332" y="669"/>
                    </a:lnTo>
                    <a:lnTo>
                      <a:pt x="1288" y="699"/>
                    </a:lnTo>
                    <a:lnTo>
                      <a:pt x="1247" y="721"/>
                    </a:lnTo>
                    <a:lnTo>
                      <a:pt x="1207" y="736"/>
                    </a:lnTo>
                    <a:lnTo>
                      <a:pt x="1168" y="745"/>
                    </a:lnTo>
                    <a:lnTo>
                      <a:pt x="1129" y="748"/>
                    </a:lnTo>
                    <a:lnTo>
                      <a:pt x="1093" y="747"/>
                    </a:lnTo>
                    <a:lnTo>
                      <a:pt x="1056" y="741"/>
                    </a:lnTo>
                    <a:lnTo>
                      <a:pt x="1020" y="733"/>
                    </a:lnTo>
                    <a:lnTo>
                      <a:pt x="985" y="723"/>
                    </a:lnTo>
                    <a:lnTo>
                      <a:pt x="949" y="711"/>
                    </a:lnTo>
                    <a:lnTo>
                      <a:pt x="912" y="700"/>
                    </a:lnTo>
                    <a:lnTo>
                      <a:pt x="874" y="689"/>
                    </a:lnTo>
                    <a:lnTo>
                      <a:pt x="837" y="680"/>
                    </a:lnTo>
                    <a:lnTo>
                      <a:pt x="797" y="672"/>
                    </a:lnTo>
                    <a:lnTo>
                      <a:pt x="757" y="669"/>
                    </a:lnTo>
                    <a:lnTo>
                      <a:pt x="713" y="669"/>
                    </a:lnTo>
                    <a:lnTo>
                      <a:pt x="681" y="671"/>
                    </a:lnTo>
                    <a:lnTo>
                      <a:pt x="648" y="672"/>
                    </a:lnTo>
                    <a:lnTo>
                      <a:pt x="615" y="675"/>
                    </a:lnTo>
                    <a:lnTo>
                      <a:pt x="581" y="675"/>
                    </a:lnTo>
                    <a:lnTo>
                      <a:pt x="548" y="677"/>
                    </a:lnTo>
                    <a:lnTo>
                      <a:pt x="515" y="678"/>
                    </a:lnTo>
                    <a:lnTo>
                      <a:pt x="482" y="678"/>
                    </a:lnTo>
                    <a:lnTo>
                      <a:pt x="451" y="678"/>
                    </a:lnTo>
                    <a:lnTo>
                      <a:pt x="420" y="678"/>
                    </a:lnTo>
                    <a:lnTo>
                      <a:pt x="390" y="677"/>
                    </a:lnTo>
                    <a:lnTo>
                      <a:pt x="360" y="675"/>
                    </a:lnTo>
                    <a:lnTo>
                      <a:pt x="332" y="674"/>
                    </a:lnTo>
                    <a:lnTo>
                      <a:pt x="305" y="671"/>
                    </a:lnTo>
                    <a:lnTo>
                      <a:pt x="280" y="668"/>
                    </a:lnTo>
                    <a:lnTo>
                      <a:pt x="257" y="665"/>
                    </a:lnTo>
                    <a:lnTo>
                      <a:pt x="235" y="660"/>
                    </a:lnTo>
                    <a:lnTo>
                      <a:pt x="195" y="650"/>
                    </a:lnTo>
                    <a:lnTo>
                      <a:pt x="159" y="636"/>
                    </a:lnTo>
                    <a:lnTo>
                      <a:pt x="126" y="621"/>
                    </a:lnTo>
                    <a:lnTo>
                      <a:pt x="96" y="604"/>
                    </a:lnTo>
                    <a:lnTo>
                      <a:pt x="71" y="583"/>
                    </a:lnTo>
                    <a:lnTo>
                      <a:pt x="49" y="562"/>
                    </a:lnTo>
                    <a:lnTo>
                      <a:pt x="31" y="538"/>
                    </a:lnTo>
                    <a:lnTo>
                      <a:pt x="16" y="513"/>
                    </a:lnTo>
                    <a:lnTo>
                      <a:pt x="4" y="477"/>
                    </a:lnTo>
                    <a:lnTo>
                      <a:pt x="0" y="441"/>
                    </a:lnTo>
                    <a:lnTo>
                      <a:pt x="3" y="403"/>
                    </a:lnTo>
                    <a:lnTo>
                      <a:pt x="12" y="362"/>
                    </a:lnTo>
                    <a:lnTo>
                      <a:pt x="29" y="322"/>
                    </a:lnTo>
                    <a:lnTo>
                      <a:pt x="53" y="280"/>
                    </a:lnTo>
                    <a:lnTo>
                      <a:pt x="86" y="239"/>
                    </a:lnTo>
                    <a:lnTo>
                      <a:pt x="128" y="197"/>
                    </a:lnTo>
                    <a:lnTo>
                      <a:pt x="116" y="191"/>
                    </a:lnTo>
                    <a:lnTo>
                      <a:pt x="104" y="181"/>
                    </a:lnTo>
                    <a:lnTo>
                      <a:pt x="91" y="166"/>
                    </a:lnTo>
                    <a:lnTo>
                      <a:pt x="77" y="148"/>
                    </a:lnTo>
                    <a:lnTo>
                      <a:pt x="68" y="127"/>
                    </a:lnTo>
                    <a:lnTo>
                      <a:pt x="61" y="106"/>
                    </a:lnTo>
                    <a:lnTo>
                      <a:pt x="59" y="84"/>
                    </a:lnTo>
                    <a:lnTo>
                      <a:pt x="65" y="61"/>
                    </a:lnTo>
                    <a:lnTo>
                      <a:pt x="70" y="53"/>
                    </a:lnTo>
                    <a:lnTo>
                      <a:pt x="74" y="45"/>
                    </a:lnTo>
                    <a:lnTo>
                      <a:pt x="80" y="36"/>
                    </a:lnTo>
                    <a:lnTo>
                      <a:pt x="86" y="29"/>
                    </a:lnTo>
                    <a:lnTo>
                      <a:pt x="92" y="21"/>
                    </a:lnTo>
                    <a:lnTo>
                      <a:pt x="99" y="14"/>
                    </a:lnTo>
                    <a:lnTo>
                      <a:pt x="107" y="6"/>
                    </a:lnTo>
                    <a:lnTo>
                      <a:pt x="114" y="0"/>
                    </a:lnTo>
                    <a:close/>
                  </a:path>
                </a:pathLst>
              </a:custGeom>
              <a:solidFill>
                <a:srgbClr val="DDFFFF"/>
              </a:solidFill>
              <a:ln w="9525">
                <a:noFill/>
                <a:round/>
                <a:headEnd/>
                <a:tailEnd/>
              </a:ln>
            </p:spPr>
            <p:txBody>
              <a:bodyPr/>
              <a:lstStyle/>
              <a:p>
                <a:endParaRPr lang="es-ES_tradnl"/>
              </a:p>
            </p:txBody>
          </p:sp>
          <p:sp>
            <p:nvSpPr>
              <p:cNvPr id="206881" name="Freeform 33"/>
              <p:cNvSpPr>
                <a:spLocks/>
              </p:cNvSpPr>
              <p:nvPr/>
            </p:nvSpPr>
            <p:spPr bwMode="auto">
              <a:xfrm>
                <a:off x="2179" y="3207"/>
                <a:ext cx="73" cy="147"/>
              </a:xfrm>
              <a:custGeom>
                <a:avLst/>
                <a:gdLst/>
                <a:ahLst/>
                <a:cxnLst>
                  <a:cxn ang="0">
                    <a:pos x="63" y="0"/>
                  </a:cxn>
                  <a:cxn ang="0">
                    <a:pos x="146" y="118"/>
                  </a:cxn>
                  <a:cxn ang="0">
                    <a:pos x="98" y="227"/>
                  </a:cxn>
                  <a:cxn ang="0">
                    <a:pos x="39" y="294"/>
                  </a:cxn>
                  <a:cxn ang="0">
                    <a:pos x="13" y="186"/>
                  </a:cxn>
                  <a:cxn ang="0">
                    <a:pos x="0" y="52"/>
                  </a:cxn>
                  <a:cxn ang="0">
                    <a:pos x="63" y="0"/>
                  </a:cxn>
                </a:cxnLst>
                <a:rect l="0" t="0" r="r" b="b"/>
                <a:pathLst>
                  <a:path w="146" h="294">
                    <a:moveTo>
                      <a:pt x="63" y="0"/>
                    </a:moveTo>
                    <a:lnTo>
                      <a:pt x="146" y="118"/>
                    </a:lnTo>
                    <a:lnTo>
                      <a:pt x="98" y="227"/>
                    </a:lnTo>
                    <a:lnTo>
                      <a:pt x="39" y="294"/>
                    </a:lnTo>
                    <a:lnTo>
                      <a:pt x="13" y="186"/>
                    </a:lnTo>
                    <a:lnTo>
                      <a:pt x="0" y="52"/>
                    </a:lnTo>
                    <a:lnTo>
                      <a:pt x="63" y="0"/>
                    </a:lnTo>
                    <a:close/>
                  </a:path>
                </a:pathLst>
              </a:custGeom>
              <a:solidFill>
                <a:srgbClr val="54A800"/>
              </a:solidFill>
              <a:ln w="9525">
                <a:noFill/>
                <a:round/>
                <a:headEnd/>
                <a:tailEnd/>
              </a:ln>
            </p:spPr>
            <p:txBody>
              <a:bodyPr/>
              <a:lstStyle/>
              <a:p>
                <a:endParaRPr lang="es-ES_tradnl"/>
              </a:p>
            </p:txBody>
          </p:sp>
          <p:sp>
            <p:nvSpPr>
              <p:cNvPr id="206882" name="Freeform 34"/>
              <p:cNvSpPr>
                <a:spLocks/>
              </p:cNvSpPr>
              <p:nvPr/>
            </p:nvSpPr>
            <p:spPr bwMode="auto">
              <a:xfrm>
                <a:off x="1432" y="2909"/>
                <a:ext cx="1123" cy="623"/>
              </a:xfrm>
              <a:custGeom>
                <a:avLst/>
                <a:gdLst/>
                <a:ahLst/>
                <a:cxnLst>
                  <a:cxn ang="0">
                    <a:pos x="763" y="1079"/>
                  </a:cxn>
                  <a:cxn ang="0">
                    <a:pos x="705" y="972"/>
                  </a:cxn>
                  <a:cxn ang="0">
                    <a:pos x="508" y="985"/>
                  </a:cxn>
                  <a:cxn ang="0">
                    <a:pos x="371" y="986"/>
                  </a:cxn>
                  <a:cxn ang="0">
                    <a:pos x="662" y="903"/>
                  </a:cxn>
                  <a:cxn ang="0">
                    <a:pos x="930" y="818"/>
                  </a:cxn>
                  <a:cxn ang="0">
                    <a:pos x="809" y="733"/>
                  </a:cxn>
                  <a:cxn ang="0">
                    <a:pos x="499" y="654"/>
                  </a:cxn>
                  <a:cxn ang="0">
                    <a:pos x="15" y="668"/>
                  </a:cxn>
                  <a:cxn ang="0">
                    <a:pos x="244" y="596"/>
                  </a:cxn>
                  <a:cxn ang="0">
                    <a:pos x="650" y="599"/>
                  </a:cxn>
                  <a:cxn ang="0">
                    <a:pos x="997" y="705"/>
                  </a:cxn>
                  <a:cxn ang="0">
                    <a:pos x="1052" y="681"/>
                  </a:cxn>
                  <a:cxn ang="0">
                    <a:pos x="1039" y="553"/>
                  </a:cxn>
                  <a:cxn ang="0">
                    <a:pos x="1048" y="435"/>
                  </a:cxn>
                  <a:cxn ang="0">
                    <a:pos x="992" y="255"/>
                  </a:cxn>
                  <a:cxn ang="0">
                    <a:pos x="811" y="2"/>
                  </a:cxn>
                  <a:cxn ang="0">
                    <a:pos x="1030" y="172"/>
                  </a:cxn>
                  <a:cxn ang="0">
                    <a:pos x="1191" y="412"/>
                  </a:cxn>
                  <a:cxn ang="0">
                    <a:pos x="1211" y="365"/>
                  </a:cxn>
                  <a:cxn ang="0">
                    <a:pos x="1252" y="309"/>
                  </a:cxn>
                  <a:cxn ang="0">
                    <a:pos x="1307" y="176"/>
                  </a:cxn>
                  <a:cxn ang="0">
                    <a:pos x="1316" y="383"/>
                  </a:cxn>
                  <a:cxn ang="0">
                    <a:pos x="1372" y="134"/>
                  </a:cxn>
                  <a:cxn ang="0">
                    <a:pos x="1429" y="126"/>
                  </a:cxn>
                  <a:cxn ang="0">
                    <a:pos x="1447" y="199"/>
                  </a:cxn>
                  <a:cxn ang="0">
                    <a:pos x="1503" y="282"/>
                  </a:cxn>
                  <a:cxn ang="0">
                    <a:pos x="1573" y="368"/>
                  </a:cxn>
                  <a:cxn ang="0">
                    <a:pos x="1562" y="504"/>
                  </a:cxn>
                  <a:cxn ang="0">
                    <a:pos x="1611" y="614"/>
                  </a:cxn>
                  <a:cxn ang="0">
                    <a:pos x="1584" y="696"/>
                  </a:cxn>
                  <a:cxn ang="0">
                    <a:pos x="1547" y="820"/>
                  </a:cxn>
                  <a:cxn ang="0">
                    <a:pos x="1638" y="641"/>
                  </a:cxn>
                  <a:cxn ang="0">
                    <a:pos x="1611" y="486"/>
                  </a:cxn>
                  <a:cxn ang="0">
                    <a:pos x="1652" y="453"/>
                  </a:cxn>
                  <a:cxn ang="0">
                    <a:pos x="1614" y="443"/>
                  </a:cxn>
                  <a:cxn ang="0">
                    <a:pos x="1722" y="270"/>
                  </a:cxn>
                  <a:cxn ang="0">
                    <a:pos x="1852" y="495"/>
                  </a:cxn>
                  <a:cxn ang="0">
                    <a:pos x="1870" y="368"/>
                  </a:cxn>
                  <a:cxn ang="0">
                    <a:pos x="1840" y="203"/>
                  </a:cxn>
                  <a:cxn ang="0">
                    <a:pos x="1970" y="394"/>
                  </a:cxn>
                  <a:cxn ang="0">
                    <a:pos x="2102" y="327"/>
                  </a:cxn>
                  <a:cxn ang="0">
                    <a:pos x="2245" y="277"/>
                  </a:cxn>
                  <a:cxn ang="0">
                    <a:pos x="2119" y="407"/>
                  </a:cxn>
                  <a:cxn ang="0">
                    <a:pos x="1980" y="452"/>
                  </a:cxn>
                  <a:cxn ang="0">
                    <a:pos x="1933" y="528"/>
                  </a:cxn>
                  <a:cxn ang="0">
                    <a:pos x="2126" y="514"/>
                  </a:cxn>
                  <a:cxn ang="0">
                    <a:pos x="2029" y="624"/>
                  </a:cxn>
                  <a:cxn ang="0">
                    <a:pos x="2032" y="718"/>
                  </a:cxn>
                  <a:cxn ang="0">
                    <a:pos x="1725" y="697"/>
                  </a:cxn>
                  <a:cxn ang="0">
                    <a:pos x="1636" y="767"/>
                  </a:cxn>
                  <a:cxn ang="0">
                    <a:pos x="1754" y="784"/>
                  </a:cxn>
                  <a:cxn ang="0">
                    <a:pos x="1804" y="891"/>
                  </a:cxn>
                  <a:cxn ang="0">
                    <a:pos x="1870" y="918"/>
                  </a:cxn>
                  <a:cxn ang="0">
                    <a:pos x="2138" y="782"/>
                  </a:cxn>
                  <a:cxn ang="0">
                    <a:pos x="2094" y="833"/>
                  </a:cxn>
                  <a:cxn ang="0">
                    <a:pos x="1989" y="910"/>
                  </a:cxn>
                  <a:cxn ang="0">
                    <a:pos x="1869" y="1025"/>
                  </a:cxn>
                  <a:cxn ang="0">
                    <a:pos x="1702" y="1186"/>
                  </a:cxn>
                  <a:cxn ang="0">
                    <a:pos x="1527" y="1235"/>
                  </a:cxn>
                  <a:cxn ang="0">
                    <a:pos x="1298" y="1246"/>
                  </a:cxn>
                  <a:cxn ang="0">
                    <a:pos x="1033" y="1210"/>
                  </a:cxn>
                </a:cxnLst>
                <a:rect l="0" t="0" r="r" b="b"/>
                <a:pathLst>
                  <a:path w="2245" h="1246">
                    <a:moveTo>
                      <a:pt x="964" y="1204"/>
                    </a:moveTo>
                    <a:lnTo>
                      <a:pt x="937" y="1198"/>
                    </a:lnTo>
                    <a:lnTo>
                      <a:pt x="910" y="1190"/>
                    </a:lnTo>
                    <a:lnTo>
                      <a:pt x="884" y="1183"/>
                    </a:lnTo>
                    <a:lnTo>
                      <a:pt x="858" y="1173"/>
                    </a:lnTo>
                    <a:lnTo>
                      <a:pt x="833" y="1161"/>
                    </a:lnTo>
                    <a:lnTo>
                      <a:pt x="811" y="1147"/>
                    </a:lnTo>
                    <a:lnTo>
                      <a:pt x="787" y="1131"/>
                    </a:lnTo>
                    <a:lnTo>
                      <a:pt x="766" y="1112"/>
                    </a:lnTo>
                    <a:lnTo>
                      <a:pt x="761" y="1101"/>
                    </a:lnTo>
                    <a:lnTo>
                      <a:pt x="760" y="1091"/>
                    </a:lnTo>
                    <a:lnTo>
                      <a:pt x="763" y="1079"/>
                    </a:lnTo>
                    <a:lnTo>
                      <a:pt x="769" y="1070"/>
                    </a:lnTo>
                    <a:lnTo>
                      <a:pt x="757" y="1065"/>
                    </a:lnTo>
                    <a:lnTo>
                      <a:pt x="745" y="1058"/>
                    </a:lnTo>
                    <a:lnTo>
                      <a:pt x="736" y="1049"/>
                    </a:lnTo>
                    <a:lnTo>
                      <a:pt x="730" y="1037"/>
                    </a:lnTo>
                    <a:lnTo>
                      <a:pt x="730" y="1018"/>
                    </a:lnTo>
                    <a:lnTo>
                      <a:pt x="733" y="998"/>
                    </a:lnTo>
                    <a:lnTo>
                      <a:pt x="744" y="982"/>
                    </a:lnTo>
                    <a:lnTo>
                      <a:pt x="758" y="969"/>
                    </a:lnTo>
                    <a:lnTo>
                      <a:pt x="741" y="969"/>
                    </a:lnTo>
                    <a:lnTo>
                      <a:pt x="723" y="970"/>
                    </a:lnTo>
                    <a:lnTo>
                      <a:pt x="705" y="972"/>
                    </a:lnTo>
                    <a:lnTo>
                      <a:pt x="687" y="972"/>
                    </a:lnTo>
                    <a:lnTo>
                      <a:pt x="669" y="973"/>
                    </a:lnTo>
                    <a:lnTo>
                      <a:pt x="651" y="975"/>
                    </a:lnTo>
                    <a:lnTo>
                      <a:pt x="633" y="976"/>
                    </a:lnTo>
                    <a:lnTo>
                      <a:pt x="615" y="976"/>
                    </a:lnTo>
                    <a:lnTo>
                      <a:pt x="600" y="977"/>
                    </a:lnTo>
                    <a:lnTo>
                      <a:pt x="584" y="979"/>
                    </a:lnTo>
                    <a:lnTo>
                      <a:pt x="569" y="979"/>
                    </a:lnTo>
                    <a:lnTo>
                      <a:pt x="554" y="980"/>
                    </a:lnTo>
                    <a:lnTo>
                      <a:pt x="539" y="982"/>
                    </a:lnTo>
                    <a:lnTo>
                      <a:pt x="523" y="983"/>
                    </a:lnTo>
                    <a:lnTo>
                      <a:pt x="508" y="985"/>
                    </a:lnTo>
                    <a:lnTo>
                      <a:pt x="493" y="985"/>
                    </a:lnTo>
                    <a:lnTo>
                      <a:pt x="478" y="986"/>
                    </a:lnTo>
                    <a:lnTo>
                      <a:pt x="463" y="988"/>
                    </a:lnTo>
                    <a:lnTo>
                      <a:pt x="449" y="988"/>
                    </a:lnTo>
                    <a:lnTo>
                      <a:pt x="434" y="989"/>
                    </a:lnTo>
                    <a:lnTo>
                      <a:pt x="417" y="989"/>
                    </a:lnTo>
                    <a:lnTo>
                      <a:pt x="402" y="991"/>
                    </a:lnTo>
                    <a:lnTo>
                      <a:pt x="387" y="991"/>
                    </a:lnTo>
                    <a:lnTo>
                      <a:pt x="373" y="991"/>
                    </a:lnTo>
                    <a:lnTo>
                      <a:pt x="371" y="991"/>
                    </a:lnTo>
                    <a:lnTo>
                      <a:pt x="371" y="988"/>
                    </a:lnTo>
                    <a:lnTo>
                      <a:pt x="371" y="986"/>
                    </a:lnTo>
                    <a:lnTo>
                      <a:pt x="371" y="982"/>
                    </a:lnTo>
                    <a:lnTo>
                      <a:pt x="396" y="973"/>
                    </a:lnTo>
                    <a:lnTo>
                      <a:pt x="422" y="963"/>
                    </a:lnTo>
                    <a:lnTo>
                      <a:pt x="449" y="954"/>
                    </a:lnTo>
                    <a:lnTo>
                      <a:pt x="474" y="946"/>
                    </a:lnTo>
                    <a:lnTo>
                      <a:pt x="501" y="937"/>
                    </a:lnTo>
                    <a:lnTo>
                      <a:pt x="526" y="930"/>
                    </a:lnTo>
                    <a:lnTo>
                      <a:pt x="553" y="924"/>
                    </a:lnTo>
                    <a:lnTo>
                      <a:pt x="580" y="918"/>
                    </a:lnTo>
                    <a:lnTo>
                      <a:pt x="606" y="912"/>
                    </a:lnTo>
                    <a:lnTo>
                      <a:pt x="633" y="907"/>
                    </a:lnTo>
                    <a:lnTo>
                      <a:pt x="662" y="903"/>
                    </a:lnTo>
                    <a:lnTo>
                      <a:pt x="688" y="899"/>
                    </a:lnTo>
                    <a:lnTo>
                      <a:pt x="717" y="897"/>
                    </a:lnTo>
                    <a:lnTo>
                      <a:pt x="745" y="896"/>
                    </a:lnTo>
                    <a:lnTo>
                      <a:pt x="773" y="894"/>
                    </a:lnTo>
                    <a:lnTo>
                      <a:pt x="802" y="894"/>
                    </a:lnTo>
                    <a:lnTo>
                      <a:pt x="818" y="879"/>
                    </a:lnTo>
                    <a:lnTo>
                      <a:pt x="834" y="866"/>
                    </a:lnTo>
                    <a:lnTo>
                      <a:pt x="852" y="854"/>
                    </a:lnTo>
                    <a:lnTo>
                      <a:pt x="872" y="843"/>
                    </a:lnTo>
                    <a:lnTo>
                      <a:pt x="890" y="835"/>
                    </a:lnTo>
                    <a:lnTo>
                      <a:pt x="910" y="826"/>
                    </a:lnTo>
                    <a:lnTo>
                      <a:pt x="930" y="818"/>
                    </a:lnTo>
                    <a:lnTo>
                      <a:pt x="951" y="809"/>
                    </a:lnTo>
                    <a:lnTo>
                      <a:pt x="951" y="809"/>
                    </a:lnTo>
                    <a:lnTo>
                      <a:pt x="951" y="805"/>
                    </a:lnTo>
                    <a:lnTo>
                      <a:pt x="951" y="805"/>
                    </a:lnTo>
                    <a:lnTo>
                      <a:pt x="934" y="794"/>
                    </a:lnTo>
                    <a:lnTo>
                      <a:pt x="916" y="784"/>
                    </a:lnTo>
                    <a:lnTo>
                      <a:pt x="900" y="773"/>
                    </a:lnTo>
                    <a:lnTo>
                      <a:pt x="882" y="764"/>
                    </a:lnTo>
                    <a:lnTo>
                      <a:pt x="864" y="756"/>
                    </a:lnTo>
                    <a:lnTo>
                      <a:pt x="846" y="748"/>
                    </a:lnTo>
                    <a:lnTo>
                      <a:pt x="828" y="739"/>
                    </a:lnTo>
                    <a:lnTo>
                      <a:pt x="809" y="733"/>
                    </a:lnTo>
                    <a:lnTo>
                      <a:pt x="791" y="726"/>
                    </a:lnTo>
                    <a:lnTo>
                      <a:pt x="772" y="720"/>
                    </a:lnTo>
                    <a:lnTo>
                      <a:pt x="752" y="712"/>
                    </a:lnTo>
                    <a:lnTo>
                      <a:pt x="735" y="706"/>
                    </a:lnTo>
                    <a:lnTo>
                      <a:pt x="715" y="700"/>
                    </a:lnTo>
                    <a:lnTo>
                      <a:pt x="696" y="696"/>
                    </a:lnTo>
                    <a:lnTo>
                      <a:pt x="676" y="690"/>
                    </a:lnTo>
                    <a:lnTo>
                      <a:pt x="657" y="684"/>
                    </a:lnTo>
                    <a:lnTo>
                      <a:pt x="618" y="675"/>
                    </a:lnTo>
                    <a:lnTo>
                      <a:pt x="578" y="668"/>
                    </a:lnTo>
                    <a:lnTo>
                      <a:pt x="538" y="660"/>
                    </a:lnTo>
                    <a:lnTo>
                      <a:pt x="499" y="654"/>
                    </a:lnTo>
                    <a:lnTo>
                      <a:pt x="459" y="651"/>
                    </a:lnTo>
                    <a:lnTo>
                      <a:pt x="419" y="647"/>
                    </a:lnTo>
                    <a:lnTo>
                      <a:pt x="377" y="645"/>
                    </a:lnTo>
                    <a:lnTo>
                      <a:pt x="337" y="644"/>
                    </a:lnTo>
                    <a:lnTo>
                      <a:pt x="297" y="644"/>
                    </a:lnTo>
                    <a:lnTo>
                      <a:pt x="256" y="645"/>
                    </a:lnTo>
                    <a:lnTo>
                      <a:pt x="216" y="647"/>
                    </a:lnTo>
                    <a:lnTo>
                      <a:pt x="176" y="650"/>
                    </a:lnTo>
                    <a:lnTo>
                      <a:pt x="136" y="653"/>
                    </a:lnTo>
                    <a:lnTo>
                      <a:pt x="95" y="657"/>
                    </a:lnTo>
                    <a:lnTo>
                      <a:pt x="55" y="662"/>
                    </a:lnTo>
                    <a:lnTo>
                      <a:pt x="15" y="668"/>
                    </a:lnTo>
                    <a:lnTo>
                      <a:pt x="15" y="668"/>
                    </a:lnTo>
                    <a:lnTo>
                      <a:pt x="0" y="668"/>
                    </a:lnTo>
                    <a:lnTo>
                      <a:pt x="0" y="659"/>
                    </a:lnTo>
                    <a:lnTo>
                      <a:pt x="0" y="659"/>
                    </a:lnTo>
                    <a:lnTo>
                      <a:pt x="28" y="648"/>
                    </a:lnTo>
                    <a:lnTo>
                      <a:pt x="57" y="638"/>
                    </a:lnTo>
                    <a:lnTo>
                      <a:pt x="86" y="629"/>
                    </a:lnTo>
                    <a:lnTo>
                      <a:pt x="118" y="620"/>
                    </a:lnTo>
                    <a:lnTo>
                      <a:pt x="149" y="613"/>
                    </a:lnTo>
                    <a:lnTo>
                      <a:pt x="180" y="607"/>
                    </a:lnTo>
                    <a:lnTo>
                      <a:pt x="212" y="601"/>
                    </a:lnTo>
                    <a:lnTo>
                      <a:pt x="244" y="596"/>
                    </a:lnTo>
                    <a:lnTo>
                      <a:pt x="279" y="592"/>
                    </a:lnTo>
                    <a:lnTo>
                      <a:pt x="311" y="589"/>
                    </a:lnTo>
                    <a:lnTo>
                      <a:pt x="346" y="586"/>
                    </a:lnTo>
                    <a:lnTo>
                      <a:pt x="378" y="584"/>
                    </a:lnTo>
                    <a:lnTo>
                      <a:pt x="413" y="584"/>
                    </a:lnTo>
                    <a:lnTo>
                      <a:pt x="447" y="584"/>
                    </a:lnTo>
                    <a:lnTo>
                      <a:pt x="481" y="584"/>
                    </a:lnTo>
                    <a:lnTo>
                      <a:pt x="516" y="586"/>
                    </a:lnTo>
                    <a:lnTo>
                      <a:pt x="548" y="587"/>
                    </a:lnTo>
                    <a:lnTo>
                      <a:pt x="583" y="590"/>
                    </a:lnTo>
                    <a:lnTo>
                      <a:pt x="617" y="595"/>
                    </a:lnTo>
                    <a:lnTo>
                      <a:pt x="650" y="599"/>
                    </a:lnTo>
                    <a:lnTo>
                      <a:pt x="682" y="604"/>
                    </a:lnTo>
                    <a:lnTo>
                      <a:pt x="714" y="610"/>
                    </a:lnTo>
                    <a:lnTo>
                      <a:pt x="747" y="617"/>
                    </a:lnTo>
                    <a:lnTo>
                      <a:pt x="776" y="623"/>
                    </a:lnTo>
                    <a:lnTo>
                      <a:pt x="808" y="632"/>
                    </a:lnTo>
                    <a:lnTo>
                      <a:pt x="837" y="639"/>
                    </a:lnTo>
                    <a:lnTo>
                      <a:pt x="866" y="650"/>
                    </a:lnTo>
                    <a:lnTo>
                      <a:pt x="894" y="659"/>
                    </a:lnTo>
                    <a:lnTo>
                      <a:pt x="921" y="669"/>
                    </a:lnTo>
                    <a:lnTo>
                      <a:pt x="948" y="681"/>
                    </a:lnTo>
                    <a:lnTo>
                      <a:pt x="973" y="693"/>
                    </a:lnTo>
                    <a:lnTo>
                      <a:pt x="997" y="705"/>
                    </a:lnTo>
                    <a:lnTo>
                      <a:pt x="1012" y="717"/>
                    </a:lnTo>
                    <a:lnTo>
                      <a:pt x="1019" y="732"/>
                    </a:lnTo>
                    <a:lnTo>
                      <a:pt x="1024" y="747"/>
                    </a:lnTo>
                    <a:lnTo>
                      <a:pt x="1036" y="760"/>
                    </a:lnTo>
                    <a:lnTo>
                      <a:pt x="1037" y="756"/>
                    </a:lnTo>
                    <a:lnTo>
                      <a:pt x="1037" y="751"/>
                    </a:lnTo>
                    <a:lnTo>
                      <a:pt x="1034" y="745"/>
                    </a:lnTo>
                    <a:lnTo>
                      <a:pt x="1030" y="741"/>
                    </a:lnTo>
                    <a:lnTo>
                      <a:pt x="1031" y="724"/>
                    </a:lnTo>
                    <a:lnTo>
                      <a:pt x="1034" y="708"/>
                    </a:lnTo>
                    <a:lnTo>
                      <a:pt x="1040" y="693"/>
                    </a:lnTo>
                    <a:lnTo>
                      <a:pt x="1052" y="681"/>
                    </a:lnTo>
                    <a:lnTo>
                      <a:pt x="1059" y="674"/>
                    </a:lnTo>
                    <a:lnTo>
                      <a:pt x="1070" y="668"/>
                    </a:lnTo>
                    <a:lnTo>
                      <a:pt x="1079" y="666"/>
                    </a:lnTo>
                    <a:lnTo>
                      <a:pt x="1091" y="665"/>
                    </a:lnTo>
                    <a:lnTo>
                      <a:pt x="1085" y="648"/>
                    </a:lnTo>
                    <a:lnTo>
                      <a:pt x="1073" y="633"/>
                    </a:lnTo>
                    <a:lnTo>
                      <a:pt x="1059" y="620"/>
                    </a:lnTo>
                    <a:lnTo>
                      <a:pt x="1049" y="602"/>
                    </a:lnTo>
                    <a:lnTo>
                      <a:pt x="1045" y="590"/>
                    </a:lnTo>
                    <a:lnTo>
                      <a:pt x="1040" y="578"/>
                    </a:lnTo>
                    <a:lnTo>
                      <a:pt x="1039" y="565"/>
                    </a:lnTo>
                    <a:lnTo>
                      <a:pt x="1039" y="553"/>
                    </a:lnTo>
                    <a:lnTo>
                      <a:pt x="1045" y="547"/>
                    </a:lnTo>
                    <a:lnTo>
                      <a:pt x="1053" y="543"/>
                    </a:lnTo>
                    <a:lnTo>
                      <a:pt x="1059" y="537"/>
                    </a:lnTo>
                    <a:lnTo>
                      <a:pt x="1061" y="528"/>
                    </a:lnTo>
                    <a:lnTo>
                      <a:pt x="1048" y="514"/>
                    </a:lnTo>
                    <a:lnTo>
                      <a:pt x="1039" y="499"/>
                    </a:lnTo>
                    <a:lnTo>
                      <a:pt x="1031" y="483"/>
                    </a:lnTo>
                    <a:lnTo>
                      <a:pt x="1030" y="467"/>
                    </a:lnTo>
                    <a:lnTo>
                      <a:pt x="1030" y="467"/>
                    </a:lnTo>
                    <a:lnTo>
                      <a:pt x="1058" y="449"/>
                    </a:lnTo>
                    <a:lnTo>
                      <a:pt x="1058" y="449"/>
                    </a:lnTo>
                    <a:lnTo>
                      <a:pt x="1048" y="435"/>
                    </a:lnTo>
                    <a:lnTo>
                      <a:pt x="1039" y="419"/>
                    </a:lnTo>
                    <a:lnTo>
                      <a:pt x="1034" y="403"/>
                    </a:lnTo>
                    <a:lnTo>
                      <a:pt x="1033" y="383"/>
                    </a:lnTo>
                    <a:lnTo>
                      <a:pt x="1042" y="382"/>
                    </a:lnTo>
                    <a:lnTo>
                      <a:pt x="1049" y="380"/>
                    </a:lnTo>
                    <a:lnTo>
                      <a:pt x="1056" y="379"/>
                    </a:lnTo>
                    <a:lnTo>
                      <a:pt x="1064" y="374"/>
                    </a:lnTo>
                    <a:lnTo>
                      <a:pt x="1052" y="349"/>
                    </a:lnTo>
                    <a:lnTo>
                      <a:pt x="1040" y="325"/>
                    </a:lnTo>
                    <a:lnTo>
                      <a:pt x="1025" y="301"/>
                    </a:lnTo>
                    <a:lnTo>
                      <a:pt x="1010" y="277"/>
                    </a:lnTo>
                    <a:lnTo>
                      <a:pt x="992" y="255"/>
                    </a:lnTo>
                    <a:lnTo>
                      <a:pt x="976" y="233"/>
                    </a:lnTo>
                    <a:lnTo>
                      <a:pt x="958" y="210"/>
                    </a:lnTo>
                    <a:lnTo>
                      <a:pt x="939" y="188"/>
                    </a:lnTo>
                    <a:lnTo>
                      <a:pt x="921" y="166"/>
                    </a:lnTo>
                    <a:lnTo>
                      <a:pt x="903" y="143"/>
                    </a:lnTo>
                    <a:lnTo>
                      <a:pt x="885" y="121"/>
                    </a:lnTo>
                    <a:lnTo>
                      <a:pt x="867" y="99"/>
                    </a:lnTo>
                    <a:lnTo>
                      <a:pt x="851" y="76"/>
                    </a:lnTo>
                    <a:lnTo>
                      <a:pt x="836" y="53"/>
                    </a:lnTo>
                    <a:lnTo>
                      <a:pt x="821" y="29"/>
                    </a:lnTo>
                    <a:lnTo>
                      <a:pt x="809" y="3"/>
                    </a:lnTo>
                    <a:lnTo>
                      <a:pt x="811" y="2"/>
                    </a:lnTo>
                    <a:lnTo>
                      <a:pt x="814" y="2"/>
                    </a:lnTo>
                    <a:lnTo>
                      <a:pt x="815" y="2"/>
                    </a:lnTo>
                    <a:lnTo>
                      <a:pt x="818" y="0"/>
                    </a:lnTo>
                    <a:lnTo>
                      <a:pt x="842" y="27"/>
                    </a:lnTo>
                    <a:lnTo>
                      <a:pt x="866" y="50"/>
                    </a:lnTo>
                    <a:lnTo>
                      <a:pt x="893" y="72"/>
                    </a:lnTo>
                    <a:lnTo>
                      <a:pt x="919" y="91"/>
                    </a:lnTo>
                    <a:lnTo>
                      <a:pt x="948" y="111"/>
                    </a:lnTo>
                    <a:lnTo>
                      <a:pt x="976" y="130"/>
                    </a:lnTo>
                    <a:lnTo>
                      <a:pt x="1003" y="151"/>
                    </a:lnTo>
                    <a:lnTo>
                      <a:pt x="1030" y="172"/>
                    </a:lnTo>
                    <a:lnTo>
                      <a:pt x="1030" y="172"/>
                    </a:lnTo>
                    <a:lnTo>
                      <a:pt x="1036" y="175"/>
                    </a:lnTo>
                    <a:lnTo>
                      <a:pt x="1036" y="175"/>
                    </a:lnTo>
                    <a:lnTo>
                      <a:pt x="1055" y="204"/>
                    </a:lnTo>
                    <a:lnTo>
                      <a:pt x="1077" y="234"/>
                    </a:lnTo>
                    <a:lnTo>
                      <a:pt x="1098" y="264"/>
                    </a:lnTo>
                    <a:lnTo>
                      <a:pt x="1121" y="294"/>
                    </a:lnTo>
                    <a:lnTo>
                      <a:pt x="1140" y="325"/>
                    </a:lnTo>
                    <a:lnTo>
                      <a:pt x="1156" y="356"/>
                    </a:lnTo>
                    <a:lnTo>
                      <a:pt x="1170" y="389"/>
                    </a:lnTo>
                    <a:lnTo>
                      <a:pt x="1179" y="423"/>
                    </a:lnTo>
                    <a:lnTo>
                      <a:pt x="1185" y="417"/>
                    </a:lnTo>
                    <a:lnTo>
                      <a:pt x="1191" y="412"/>
                    </a:lnTo>
                    <a:lnTo>
                      <a:pt x="1198" y="406"/>
                    </a:lnTo>
                    <a:lnTo>
                      <a:pt x="1205" y="404"/>
                    </a:lnTo>
                    <a:lnTo>
                      <a:pt x="1205" y="404"/>
                    </a:lnTo>
                    <a:lnTo>
                      <a:pt x="1211" y="413"/>
                    </a:lnTo>
                    <a:lnTo>
                      <a:pt x="1211" y="413"/>
                    </a:lnTo>
                    <a:lnTo>
                      <a:pt x="1217" y="410"/>
                    </a:lnTo>
                    <a:lnTo>
                      <a:pt x="1220" y="407"/>
                    </a:lnTo>
                    <a:lnTo>
                      <a:pt x="1223" y="403"/>
                    </a:lnTo>
                    <a:lnTo>
                      <a:pt x="1225" y="397"/>
                    </a:lnTo>
                    <a:lnTo>
                      <a:pt x="1219" y="386"/>
                    </a:lnTo>
                    <a:lnTo>
                      <a:pt x="1213" y="376"/>
                    </a:lnTo>
                    <a:lnTo>
                      <a:pt x="1211" y="365"/>
                    </a:lnTo>
                    <a:lnTo>
                      <a:pt x="1216" y="355"/>
                    </a:lnTo>
                    <a:lnTo>
                      <a:pt x="1219" y="353"/>
                    </a:lnTo>
                    <a:lnTo>
                      <a:pt x="1222" y="352"/>
                    </a:lnTo>
                    <a:lnTo>
                      <a:pt x="1225" y="349"/>
                    </a:lnTo>
                    <a:lnTo>
                      <a:pt x="1228" y="344"/>
                    </a:lnTo>
                    <a:lnTo>
                      <a:pt x="1226" y="339"/>
                    </a:lnTo>
                    <a:lnTo>
                      <a:pt x="1226" y="331"/>
                    </a:lnTo>
                    <a:lnTo>
                      <a:pt x="1225" y="324"/>
                    </a:lnTo>
                    <a:lnTo>
                      <a:pt x="1228" y="316"/>
                    </a:lnTo>
                    <a:lnTo>
                      <a:pt x="1235" y="312"/>
                    </a:lnTo>
                    <a:lnTo>
                      <a:pt x="1244" y="310"/>
                    </a:lnTo>
                    <a:lnTo>
                      <a:pt x="1252" y="309"/>
                    </a:lnTo>
                    <a:lnTo>
                      <a:pt x="1258" y="303"/>
                    </a:lnTo>
                    <a:lnTo>
                      <a:pt x="1253" y="295"/>
                    </a:lnTo>
                    <a:lnTo>
                      <a:pt x="1252" y="288"/>
                    </a:lnTo>
                    <a:lnTo>
                      <a:pt x="1253" y="279"/>
                    </a:lnTo>
                    <a:lnTo>
                      <a:pt x="1258" y="270"/>
                    </a:lnTo>
                    <a:lnTo>
                      <a:pt x="1268" y="261"/>
                    </a:lnTo>
                    <a:lnTo>
                      <a:pt x="1270" y="246"/>
                    </a:lnTo>
                    <a:lnTo>
                      <a:pt x="1270" y="233"/>
                    </a:lnTo>
                    <a:lnTo>
                      <a:pt x="1284" y="227"/>
                    </a:lnTo>
                    <a:lnTo>
                      <a:pt x="1289" y="209"/>
                    </a:lnTo>
                    <a:lnTo>
                      <a:pt x="1296" y="191"/>
                    </a:lnTo>
                    <a:lnTo>
                      <a:pt x="1307" y="176"/>
                    </a:lnTo>
                    <a:lnTo>
                      <a:pt x="1317" y="161"/>
                    </a:lnTo>
                    <a:lnTo>
                      <a:pt x="1322" y="161"/>
                    </a:lnTo>
                    <a:lnTo>
                      <a:pt x="1325" y="163"/>
                    </a:lnTo>
                    <a:lnTo>
                      <a:pt x="1326" y="166"/>
                    </a:lnTo>
                    <a:lnTo>
                      <a:pt x="1326" y="169"/>
                    </a:lnTo>
                    <a:lnTo>
                      <a:pt x="1323" y="221"/>
                    </a:lnTo>
                    <a:lnTo>
                      <a:pt x="1322" y="274"/>
                    </a:lnTo>
                    <a:lnTo>
                      <a:pt x="1319" y="328"/>
                    </a:lnTo>
                    <a:lnTo>
                      <a:pt x="1313" y="380"/>
                    </a:lnTo>
                    <a:lnTo>
                      <a:pt x="1313" y="380"/>
                    </a:lnTo>
                    <a:lnTo>
                      <a:pt x="1316" y="383"/>
                    </a:lnTo>
                    <a:lnTo>
                      <a:pt x="1316" y="383"/>
                    </a:lnTo>
                    <a:lnTo>
                      <a:pt x="1322" y="373"/>
                    </a:lnTo>
                    <a:lnTo>
                      <a:pt x="1323" y="362"/>
                    </a:lnTo>
                    <a:lnTo>
                      <a:pt x="1325" y="350"/>
                    </a:lnTo>
                    <a:lnTo>
                      <a:pt x="1326" y="339"/>
                    </a:lnTo>
                    <a:lnTo>
                      <a:pt x="1334" y="313"/>
                    </a:lnTo>
                    <a:lnTo>
                      <a:pt x="1341" y="288"/>
                    </a:lnTo>
                    <a:lnTo>
                      <a:pt x="1346" y="263"/>
                    </a:lnTo>
                    <a:lnTo>
                      <a:pt x="1351" y="236"/>
                    </a:lnTo>
                    <a:lnTo>
                      <a:pt x="1356" y="210"/>
                    </a:lnTo>
                    <a:lnTo>
                      <a:pt x="1360" y="184"/>
                    </a:lnTo>
                    <a:lnTo>
                      <a:pt x="1366" y="158"/>
                    </a:lnTo>
                    <a:lnTo>
                      <a:pt x="1372" y="134"/>
                    </a:lnTo>
                    <a:lnTo>
                      <a:pt x="1372" y="134"/>
                    </a:lnTo>
                    <a:lnTo>
                      <a:pt x="1375" y="132"/>
                    </a:lnTo>
                    <a:lnTo>
                      <a:pt x="1375" y="132"/>
                    </a:lnTo>
                    <a:lnTo>
                      <a:pt x="1384" y="143"/>
                    </a:lnTo>
                    <a:lnTo>
                      <a:pt x="1389" y="158"/>
                    </a:lnTo>
                    <a:lnTo>
                      <a:pt x="1393" y="173"/>
                    </a:lnTo>
                    <a:lnTo>
                      <a:pt x="1398" y="188"/>
                    </a:lnTo>
                    <a:lnTo>
                      <a:pt x="1405" y="176"/>
                    </a:lnTo>
                    <a:lnTo>
                      <a:pt x="1413" y="163"/>
                    </a:lnTo>
                    <a:lnTo>
                      <a:pt x="1419" y="151"/>
                    </a:lnTo>
                    <a:lnTo>
                      <a:pt x="1423" y="137"/>
                    </a:lnTo>
                    <a:lnTo>
                      <a:pt x="1429" y="126"/>
                    </a:lnTo>
                    <a:lnTo>
                      <a:pt x="1433" y="114"/>
                    </a:lnTo>
                    <a:lnTo>
                      <a:pt x="1439" y="100"/>
                    </a:lnTo>
                    <a:lnTo>
                      <a:pt x="1447" y="88"/>
                    </a:lnTo>
                    <a:lnTo>
                      <a:pt x="1454" y="93"/>
                    </a:lnTo>
                    <a:lnTo>
                      <a:pt x="1457" y="102"/>
                    </a:lnTo>
                    <a:lnTo>
                      <a:pt x="1457" y="112"/>
                    </a:lnTo>
                    <a:lnTo>
                      <a:pt x="1460" y="121"/>
                    </a:lnTo>
                    <a:lnTo>
                      <a:pt x="1459" y="140"/>
                    </a:lnTo>
                    <a:lnTo>
                      <a:pt x="1456" y="160"/>
                    </a:lnTo>
                    <a:lnTo>
                      <a:pt x="1453" y="181"/>
                    </a:lnTo>
                    <a:lnTo>
                      <a:pt x="1447" y="199"/>
                    </a:lnTo>
                    <a:lnTo>
                      <a:pt x="1447" y="199"/>
                    </a:lnTo>
                    <a:lnTo>
                      <a:pt x="1460" y="202"/>
                    </a:lnTo>
                    <a:lnTo>
                      <a:pt x="1460" y="202"/>
                    </a:lnTo>
                    <a:lnTo>
                      <a:pt x="1462" y="212"/>
                    </a:lnTo>
                    <a:lnTo>
                      <a:pt x="1462" y="222"/>
                    </a:lnTo>
                    <a:lnTo>
                      <a:pt x="1459" y="234"/>
                    </a:lnTo>
                    <a:lnTo>
                      <a:pt x="1457" y="245"/>
                    </a:lnTo>
                    <a:lnTo>
                      <a:pt x="1466" y="243"/>
                    </a:lnTo>
                    <a:lnTo>
                      <a:pt x="1475" y="242"/>
                    </a:lnTo>
                    <a:lnTo>
                      <a:pt x="1484" y="240"/>
                    </a:lnTo>
                    <a:lnTo>
                      <a:pt x="1493" y="243"/>
                    </a:lnTo>
                    <a:lnTo>
                      <a:pt x="1503" y="261"/>
                    </a:lnTo>
                    <a:lnTo>
                      <a:pt x="1503" y="282"/>
                    </a:lnTo>
                    <a:lnTo>
                      <a:pt x="1506" y="303"/>
                    </a:lnTo>
                    <a:lnTo>
                      <a:pt x="1526" y="312"/>
                    </a:lnTo>
                    <a:lnTo>
                      <a:pt x="1524" y="327"/>
                    </a:lnTo>
                    <a:lnTo>
                      <a:pt x="1529" y="333"/>
                    </a:lnTo>
                    <a:lnTo>
                      <a:pt x="1536" y="336"/>
                    </a:lnTo>
                    <a:lnTo>
                      <a:pt x="1547" y="336"/>
                    </a:lnTo>
                    <a:lnTo>
                      <a:pt x="1559" y="334"/>
                    </a:lnTo>
                    <a:lnTo>
                      <a:pt x="1568" y="334"/>
                    </a:lnTo>
                    <a:lnTo>
                      <a:pt x="1575" y="339"/>
                    </a:lnTo>
                    <a:lnTo>
                      <a:pt x="1578" y="347"/>
                    </a:lnTo>
                    <a:lnTo>
                      <a:pt x="1578" y="358"/>
                    </a:lnTo>
                    <a:lnTo>
                      <a:pt x="1573" y="368"/>
                    </a:lnTo>
                    <a:lnTo>
                      <a:pt x="1571" y="377"/>
                    </a:lnTo>
                    <a:lnTo>
                      <a:pt x="1578" y="383"/>
                    </a:lnTo>
                    <a:lnTo>
                      <a:pt x="1576" y="400"/>
                    </a:lnTo>
                    <a:lnTo>
                      <a:pt x="1568" y="412"/>
                    </a:lnTo>
                    <a:lnTo>
                      <a:pt x="1560" y="422"/>
                    </a:lnTo>
                    <a:lnTo>
                      <a:pt x="1556" y="434"/>
                    </a:lnTo>
                    <a:lnTo>
                      <a:pt x="1562" y="446"/>
                    </a:lnTo>
                    <a:lnTo>
                      <a:pt x="1568" y="458"/>
                    </a:lnTo>
                    <a:lnTo>
                      <a:pt x="1571" y="471"/>
                    </a:lnTo>
                    <a:lnTo>
                      <a:pt x="1568" y="483"/>
                    </a:lnTo>
                    <a:lnTo>
                      <a:pt x="1559" y="493"/>
                    </a:lnTo>
                    <a:lnTo>
                      <a:pt x="1562" y="504"/>
                    </a:lnTo>
                    <a:lnTo>
                      <a:pt x="1569" y="513"/>
                    </a:lnTo>
                    <a:lnTo>
                      <a:pt x="1572" y="525"/>
                    </a:lnTo>
                    <a:lnTo>
                      <a:pt x="1572" y="525"/>
                    </a:lnTo>
                    <a:lnTo>
                      <a:pt x="1569" y="552"/>
                    </a:lnTo>
                    <a:lnTo>
                      <a:pt x="1569" y="552"/>
                    </a:lnTo>
                    <a:lnTo>
                      <a:pt x="1578" y="562"/>
                    </a:lnTo>
                    <a:lnTo>
                      <a:pt x="1581" y="575"/>
                    </a:lnTo>
                    <a:lnTo>
                      <a:pt x="1581" y="590"/>
                    </a:lnTo>
                    <a:lnTo>
                      <a:pt x="1578" y="604"/>
                    </a:lnTo>
                    <a:lnTo>
                      <a:pt x="1588" y="610"/>
                    </a:lnTo>
                    <a:lnTo>
                      <a:pt x="1600" y="611"/>
                    </a:lnTo>
                    <a:lnTo>
                      <a:pt x="1611" y="614"/>
                    </a:lnTo>
                    <a:lnTo>
                      <a:pt x="1617" y="623"/>
                    </a:lnTo>
                    <a:lnTo>
                      <a:pt x="1618" y="629"/>
                    </a:lnTo>
                    <a:lnTo>
                      <a:pt x="1617" y="635"/>
                    </a:lnTo>
                    <a:lnTo>
                      <a:pt x="1615" y="641"/>
                    </a:lnTo>
                    <a:lnTo>
                      <a:pt x="1614" y="645"/>
                    </a:lnTo>
                    <a:lnTo>
                      <a:pt x="1620" y="651"/>
                    </a:lnTo>
                    <a:lnTo>
                      <a:pt x="1621" y="660"/>
                    </a:lnTo>
                    <a:lnTo>
                      <a:pt x="1621" y="668"/>
                    </a:lnTo>
                    <a:lnTo>
                      <a:pt x="1620" y="675"/>
                    </a:lnTo>
                    <a:lnTo>
                      <a:pt x="1609" y="684"/>
                    </a:lnTo>
                    <a:lnTo>
                      <a:pt x="1597" y="692"/>
                    </a:lnTo>
                    <a:lnTo>
                      <a:pt x="1584" y="696"/>
                    </a:lnTo>
                    <a:lnTo>
                      <a:pt x="1571" y="699"/>
                    </a:lnTo>
                    <a:lnTo>
                      <a:pt x="1557" y="700"/>
                    </a:lnTo>
                    <a:lnTo>
                      <a:pt x="1544" y="700"/>
                    </a:lnTo>
                    <a:lnTo>
                      <a:pt x="1529" y="700"/>
                    </a:lnTo>
                    <a:lnTo>
                      <a:pt x="1515" y="697"/>
                    </a:lnTo>
                    <a:lnTo>
                      <a:pt x="1515" y="729"/>
                    </a:lnTo>
                    <a:lnTo>
                      <a:pt x="1517" y="759"/>
                    </a:lnTo>
                    <a:lnTo>
                      <a:pt x="1521" y="790"/>
                    </a:lnTo>
                    <a:lnTo>
                      <a:pt x="1526" y="821"/>
                    </a:lnTo>
                    <a:lnTo>
                      <a:pt x="1532" y="821"/>
                    </a:lnTo>
                    <a:lnTo>
                      <a:pt x="1539" y="821"/>
                    </a:lnTo>
                    <a:lnTo>
                      <a:pt x="1547" y="820"/>
                    </a:lnTo>
                    <a:lnTo>
                      <a:pt x="1554" y="820"/>
                    </a:lnTo>
                    <a:lnTo>
                      <a:pt x="1562" y="820"/>
                    </a:lnTo>
                    <a:lnTo>
                      <a:pt x="1569" y="820"/>
                    </a:lnTo>
                    <a:lnTo>
                      <a:pt x="1576" y="820"/>
                    </a:lnTo>
                    <a:lnTo>
                      <a:pt x="1584" y="821"/>
                    </a:lnTo>
                    <a:lnTo>
                      <a:pt x="1594" y="800"/>
                    </a:lnTo>
                    <a:lnTo>
                      <a:pt x="1605" y="779"/>
                    </a:lnTo>
                    <a:lnTo>
                      <a:pt x="1615" y="759"/>
                    </a:lnTo>
                    <a:lnTo>
                      <a:pt x="1627" y="739"/>
                    </a:lnTo>
                    <a:lnTo>
                      <a:pt x="1632" y="706"/>
                    </a:lnTo>
                    <a:lnTo>
                      <a:pt x="1638" y="674"/>
                    </a:lnTo>
                    <a:lnTo>
                      <a:pt x="1638" y="641"/>
                    </a:lnTo>
                    <a:lnTo>
                      <a:pt x="1630" y="610"/>
                    </a:lnTo>
                    <a:lnTo>
                      <a:pt x="1621" y="578"/>
                    </a:lnTo>
                    <a:lnTo>
                      <a:pt x="1608" y="544"/>
                    </a:lnTo>
                    <a:lnTo>
                      <a:pt x="1599" y="511"/>
                    </a:lnTo>
                    <a:lnTo>
                      <a:pt x="1603" y="479"/>
                    </a:lnTo>
                    <a:lnTo>
                      <a:pt x="1606" y="480"/>
                    </a:lnTo>
                    <a:lnTo>
                      <a:pt x="1608" y="482"/>
                    </a:lnTo>
                    <a:lnTo>
                      <a:pt x="1609" y="486"/>
                    </a:lnTo>
                    <a:lnTo>
                      <a:pt x="1611" y="489"/>
                    </a:lnTo>
                    <a:lnTo>
                      <a:pt x="1611" y="489"/>
                    </a:lnTo>
                    <a:lnTo>
                      <a:pt x="1611" y="486"/>
                    </a:lnTo>
                    <a:lnTo>
                      <a:pt x="1611" y="486"/>
                    </a:lnTo>
                    <a:lnTo>
                      <a:pt x="1602" y="476"/>
                    </a:lnTo>
                    <a:lnTo>
                      <a:pt x="1596" y="462"/>
                    </a:lnTo>
                    <a:lnTo>
                      <a:pt x="1591" y="450"/>
                    </a:lnTo>
                    <a:lnTo>
                      <a:pt x="1588" y="437"/>
                    </a:lnTo>
                    <a:lnTo>
                      <a:pt x="1594" y="431"/>
                    </a:lnTo>
                    <a:lnTo>
                      <a:pt x="1600" y="434"/>
                    </a:lnTo>
                    <a:lnTo>
                      <a:pt x="1606" y="440"/>
                    </a:lnTo>
                    <a:lnTo>
                      <a:pt x="1614" y="443"/>
                    </a:lnTo>
                    <a:lnTo>
                      <a:pt x="1623" y="447"/>
                    </a:lnTo>
                    <a:lnTo>
                      <a:pt x="1632" y="450"/>
                    </a:lnTo>
                    <a:lnTo>
                      <a:pt x="1642" y="452"/>
                    </a:lnTo>
                    <a:lnTo>
                      <a:pt x="1652" y="453"/>
                    </a:lnTo>
                    <a:lnTo>
                      <a:pt x="1663" y="453"/>
                    </a:lnTo>
                    <a:lnTo>
                      <a:pt x="1673" y="452"/>
                    </a:lnTo>
                    <a:lnTo>
                      <a:pt x="1684" y="449"/>
                    </a:lnTo>
                    <a:lnTo>
                      <a:pt x="1693" y="446"/>
                    </a:lnTo>
                    <a:lnTo>
                      <a:pt x="1685" y="449"/>
                    </a:lnTo>
                    <a:lnTo>
                      <a:pt x="1675" y="452"/>
                    </a:lnTo>
                    <a:lnTo>
                      <a:pt x="1663" y="455"/>
                    </a:lnTo>
                    <a:lnTo>
                      <a:pt x="1651" y="458"/>
                    </a:lnTo>
                    <a:lnTo>
                      <a:pt x="1641" y="458"/>
                    </a:lnTo>
                    <a:lnTo>
                      <a:pt x="1629" y="456"/>
                    </a:lnTo>
                    <a:lnTo>
                      <a:pt x="1620" y="450"/>
                    </a:lnTo>
                    <a:lnTo>
                      <a:pt x="1614" y="443"/>
                    </a:lnTo>
                    <a:lnTo>
                      <a:pt x="1623" y="420"/>
                    </a:lnTo>
                    <a:lnTo>
                      <a:pt x="1635" y="398"/>
                    </a:lnTo>
                    <a:lnTo>
                      <a:pt x="1648" y="376"/>
                    </a:lnTo>
                    <a:lnTo>
                      <a:pt x="1664" y="353"/>
                    </a:lnTo>
                    <a:lnTo>
                      <a:pt x="1679" y="331"/>
                    </a:lnTo>
                    <a:lnTo>
                      <a:pt x="1693" y="309"/>
                    </a:lnTo>
                    <a:lnTo>
                      <a:pt x="1705" y="286"/>
                    </a:lnTo>
                    <a:lnTo>
                      <a:pt x="1712" y="263"/>
                    </a:lnTo>
                    <a:lnTo>
                      <a:pt x="1717" y="263"/>
                    </a:lnTo>
                    <a:lnTo>
                      <a:pt x="1720" y="266"/>
                    </a:lnTo>
                    <a:lnTo>
                      <a:pt x="1721" y="267"/>
                    </a:lnTo>
                    <a:lnTo>
                      <a:pt x="1722" y="270"/>
                    </a:lnTo>
                    <a:lnTo>
                      <a:pt x="1711" y="313"/>
                    </a:lnTo>
                    <a:lnTo>
                      <a:pt x="1711" y="356"/>
                    </a:lnTo>
                    <a:lnTo>
                      <a:pt x="1712" y="400"/>
                    </a:lnTo>
                    <a:lnTo>
                      <a:pt x="1705" y="443"/>
                    </a:lnTo>
                    <a:lnTo>
                      <a:pt x="1725" y="440"/>
                    </a:lnTo>
                    <a:lnTo>
                      <a:pt x="1748" y="440"/>
                    </a:lnTo>
                    <a:lnTo>
                      <a:pt x="1769" y="441"/>
                    </a:lnTo>
                    <a:lnTo>
                      <a:pt x="1788" y="446"/>
                    </a:lnTo>
                    <a:lnTo>
                      <a:pt x="1807" y="455"/>
                    </a:lnTo>
                    <a:lnTo>
                      <a:pt x="1824" y="465"/>
                    </a:lnTo>
                    <a:lnTo>
                      <a:pt x="1840" y="479"/>
                    </a:lnTo>
                    <a:lnTo>
                      <a:pt x="1852" y="495"/>
                    </a:lnTo>
                    <a:lnTo>
                      <a:pt x="1857" y="501"/>
                    </a:lnTo>
                    <a:lnTo>
                      <a:pt x="1860" y="507"/>
                    </a:lnTo>
                    <a:lnTo>
                      <a:pt x="1861" y="513"/>
                    </a:lnTo>
                    <a:lnTo>
                      <a:pt x="1866" y="519"/>
                    </a:lnTo>
                    <a:lnTo>
                      <a:pt x="1871" y="508"/>
                    </a:lnTo>
                    <a:lnTo>
                      <a:pt x="1876" y="498"/>
                    </a:lnTo>
                    <a:lnTo>
                      <a:pt x="1879" y="489"/>
                    </a:lnTo>
                    <a:lnTo>
                      <a:pt x="1885" y="479"/>
                    </a:lnTo>
                    <a:lnTo>
                      <a:pt x="1889" y="449"/>
                    </a:lnTo>
                    <a:lnTo>
                      <a:pt x="1888" y="420"/>
                    </a:lnTo>
                    <a:lnTo>
                      <a:pt x="1880" y="394"/>
                    </a:lnTo>
                    <a:lnTo>
                      <a:pt x="1870" y="368"/>
                    </a:lnTo>
                    <a:lnTo>
                      <a:pt x="1857" y="343"/>
                    </a:lnTo>
                    <a:lnTo>
                      <a:pt x="1842" y="319"/>
                    </a:lnTo>
                    <a:lnTo>
                      <a:pt x="1828" y="295"/>
                    </a:lnTo>
                    <a:lnTo>
                      <a:pt x="1816" y="270"/>
                    </a:lnTo>
                    <a:lnTo>
                      <a:pt x="1816" y="270"/>
                    </a:lnTo>
                    <a:lnTo>
                      <a:pt x="1813" y="185"/>
                    </a:lnTo>
                    <a:lnTo>
                      <a:pt x="1813" y="185"/>
                    </a:lnTo>
                    <a:lnTo>
                      <a:pt x="1816" y="179"/>
                    </a:lnTo>
                    <a:lnTo>
                      <a:pt x="1819" y="173"/>
                    </a:lnTo>
                    <a:lnTo>
                      <a:pt x="1824" y="170"/>
                    </a:lnTo>
                    <a:lnTo>
                      <a:pt x="1830" y="172"/>
                    </a:lnTo>
                    <a:lnTo>
                      <a:pt x="1840" y="203"/>
                    </a:lnTo>
                    <a:lnTo>
                      <a:pt x="1858" y="233"/>
                    </a:lnTo>
                    <a:lnTo>
                      <a:pt x="1879" y="261"/>
                    </a:lnTo>
                    <a:lnTo>
                      <a:pt x="1903" y="288"/>
                    </a:lnTo>
                    <a:lnTo>
                      <a:pt x="1924" y="318"/>
                    </a:lnTo>
                    <a:lnTo>
                      <a:pt x="1942" y="347"/>
                    </a:lnTo>
                    <a:lnTo>
                      <a:pt x="1950" y="380"/>
                    </a:lnTo>
                    <a:lnTo>
                      <a:pt x="1950" y="417"/>
                    </a:lnTo>
                    <a:lnTo>
                      <a:pt x="1950" y="417"/>
                    </a:lnTo>
                    <a:lnTo>
                      <a:pt x="1953" y="419"/>
                    </a:lnTo>
                    <a:lnTo>
                      <a:pt x="1953" y="419"/>
                    </a:lnTo>
                    <a:lnTo>
                      <a:pt x="1961" y="407"/>
                    </a:lnTo>
                    <a:lnTo>
                      <a:pt x="1970" y="394"/>
                    </a:lnTo>
                    <a:lnTo>
                      <a:pt x="1980" y="382"/>
                    </a:lnTo>
                    <a:lnTo>
                      <a:pt x="1991" y="371"/>
                    </a:lnTo>
                    <a:lnTo>
                      <a:pt x="2003" y="362"/>
                    </a:lnTo>
                    <a:lnTo>
                      <a:pt x="2016" y="355"/>
                    </a:lnTo>
                    <a:lnTo>
                      <a:pt x="2031" y="352"/>
                    </a:lnTo>
                    <a:lnTo>
                      <a:pt x="2046" y="352"/>
                    </a:lnTo>
                    <a:lnTo>
                      <a:pt x="2056" y="350"/>
                    </a:lnTo>
                    <a:lnTo>
                      <a:pt x="2067" y="347"/>
                    </a:lnTo>
                    <a:lnTo>
                      <a:pt x="2076" y="343"/>
                    </a:lnTo>
                    <a:lnTo>
                      <a:pt x="2085" y="337"/>
                    </a:lnTo>
                    <a:lnTo>
                      <a:pt x="2094" y="333"/>
                    </a:lnTo>
                    <a:lnTo>
                      <a:pt x="2102" y="327"/>
                    </a:lnTo>
                    <a:lnTo>
                      <a:pt x="2111" y="322"/>
                    </a:lnTo>
                    <a:lnTo>
                      <a:pt x="2120" y="319"/>
                    </a:lnTo>
                    <a:lnTo>
                      <a:pt x="2135" y="315"/>
                    </a:lnTo>
                    <a:lnTo>
                      <a:pt x="2150" y="309"/>
                    </a:lnTo>
                    <a:lnTo>
                      <a:pt x="2165" y="304"/>
                    </a:lnTo>
                    <a:lnTo>
                      <a:pt x="2181" y="300"/>
                    </a:lnTo>
                    <a:lnTo>
                      <a:pt x="2196" y="294"/>
                    </a:lnTo>
                    <a:lnTo>
                      <a:pt x="2211" y="288"/>
                    </a:lnTo>
                    <a:lnTo>
                      <a:pt x="2226" y="280"/>
                    </a:lnTo>
                    <a:lnTo>
                      <a:pt x="2241" y="273"/>
                    </a:lnTo>
                    <a:lnTo>
                      <a:pt x="2243" y="276"/>
                    </a:lnTo>
                    <a:lnTo>
                      <a:pt x="2245" y="277"/>
                    </a:lnTo>
                    <a:lnTo>
                      <a:pt x="2245" y="280"/>
                    </a:lnTo>
                    <a:lnTo>
                      <a:pt x="2245" y="283"/>
                    </a:lnTo>
                    <a:lnTo>
                      <a:pt x="2232" y="297"/>
                    </a:lnTo>
                    <a:lnTo>
                      <a:pt x="2219" y="310"/>
                    </a:lnTo>
                    <a:lnTo>
                      <a:pt x="2204" y="324"/>
                    </a:lnTo>
                    <a:lnTo>
                      <a:pt x="2190" y="337"/>
                    </a:lnTo>
                    <a:lnTo>
                      <a:pt x="2175" y="350"/>
                    </a:lnTo>
                    <a:lnTo>
                      <a:pt x="2162" y="364"/>
                    </a:lnTo>
                    <a:lnTo>
                      <a:pt x="2150" y="379"/>
                    </a:lnTo>
                    <a:lnTo>
                      <a:pt x="2140" y="394"/>
                    </a:lnTo>
                    <a:lnTo>
                      <a:pt x="2129" y="401"/>
                    </a:lnTo>
                    <a:lnTo>
                      <a:pt x="2119" y="407"/>
                    </a:lnTo>
                    <a:lnTo>
                      <a:pt x="2107" y="413"/>
                    </a:lnTo>
                    <a:lnTo>
                      <a:pt x="2095" y="416"/>
                    </a:lnTo>
                    <a:lnTo>
                      <a:pt x="2083" y="419"/>
                    </a:lnTo>
                    <a:lnTo>
                      <a:pt x="2071" y="423"/>
                    </a:lnTo>
                    <a:lnTo>
                      <a:pt x="2061" y="426"/>
                    </a:lnTo>
                    <a:lnTo>
                      <a:pt x="2049" y="431"/>
                    </a:lnTo>
                    <a:lnTo>
                      <a:pt x="2038" y="435"/>
                    </a:lnTo>
                    <a:lnTo>
                      <a:pt x="2028" y="440"/>
                    </a:lnTo>
                    <a:lnTo>
                      <a:pt x="2016" y="443"/>
                    </a:lnTo>
                    <a:lnTo>
                      <a:pt x="2006" y="446"/>
                    </a:lnTo>
                    <a:lnTo>
                      <a:pt x="1994" y="449"/>
                    </a:lnTo>
                    <a:lnTo>
                      <a:pt x="1980" y="452"/>
                    </a:lnTo>
                    <a:lnTo>
                      <a:pt x="1968" y="453"/>
                    </a:lnTo>
                    <a:lnTo>
                      <a:pt x="1956" y="456"/>
                    </a:lnTo>
                    <a:lnTo>
                      <a:pt x="1945" y="464"/>
                    </a:lnTo>
                    <a:lnTo>
                      <a:pt x="1934" y="473"/>
                    </a:lnTo>
                    <a:lnTo>
                      <a:pt x="1924" y="483"/>
                    </a:lnTo>
                    <a:lnTo>
                      <a:pt x="1915" y="493"/>
                    </a:lnTo>
                    <a:lnTo>
                      <a:pt x="1906" y="504"/>
                    </a:lnTo>
                    <a:lnTo>
                      <a:pt x="1897" y="514"/>
                    </a:lnTo>
                    <a:lnTo>
                      <a:pt x="1888" y="526"/>
                    </a:lnTo>
                    <a:lnTo>
                      <a:pt x="1879" y="537"/>
                    </a:lnTo>
                    <a:lnTo>
                      <a:pt x="1906" y="532"/>
                    </a:lnTo>
                    <a:lnTo>
                      <a:pt x="1933" y="528"/>
                    </a:lnTo>
                    <a:lnTo>
                      <a:pt x="1961" y="525"/>
                    </a:lnTo>
                    <a:lnTo>
                      <a:pt x="1989" y="520"/>
                    </a:lnTo>
                    <a:lnTo>
                      <a:pt x="2018" y="519"/>
                    </a:lnTo>
                    <a:lnTo>
                      <a:pt x="2046" y="516"/>
                    </a:lnTo>
                    <a:lnTo>
                      <a:pt x="2074" y="514"/>
                    </a:lnTo>
                    <a:lnTo>
                      <a:pt x="2104" y="514"/>
                    </a:lnTo>
                    <a:lnTo>
                      <a:pt x="2108" y="513"/>
                    </a:lnTo>
                    <a:lnTo>
                      <a:pt x="2114" y="510"/>
                    </a:lnTo>
                    <a:lnTo>
                      <a:pt x="2119" y="508"/>
                    </a:lnTo>
                    <a:lnTo>
                      <a:pt x="2123" y="508"/>
                    </a:lnTo>
                    <a:lnTo>
                      <a:pt x="2126" y="511"/>
                    </a:lnTo>
                    <a:lnTo>
                      <a:pt x="2126" y="514"/>
                    </a:lnTo>
                    <a:lnTo>
                      <a:pt x="2125" y="519"/>
                    </a:lnTo>
                    <a:lnTo>
                      <a:pt x="2123" y="522"/>
                    </a:lnTo>
                    <a:lnTo>
                      <a:pt x="2111" y="535"/>
                    </a:lnTo>
                    <a:lnTo>
                      <a:pt x="2098" y="547"/>
                    </a:lnTo>
                    <a:lnTo>
                      <a:pt x="2083" y="557"/>
                    </a:lnTo>
                    <a:lnTo>
                      <a:pt x="2068" y="568"/>
                    </a:lnTo>
                    <a:lnTo>
                      <a:pt x="2052" y="577"/>
                    </a:lnTo>
                    <a:lnTo>
                      <a:pt x="2034" y="584"/>
                    </a:lnTo>
                    <a:lnTo>
                      <a:pt x="2018" y="590"/>
                    </a:lnTo>
                    <a:lnTo>
                      <a:pt x="2000" y="596"/>
                    </a:lnTo>
                    <a:lnTo>
                      <a:pt x="2015" y="610"/>
                    </a:lnTo>
                    <a:lnTo>
                      <a:pt x="2029" y="624"/>
                    </a:lnTo>
                    <a:lnTo>
                      <a:pt x="2044" y="639"/>
                    </a:lnTo>
                    <a:lnTo>
                      <a:pt x="2059" y="656"/>
                    </a:lnTo>
                    <a:lnTo>
                      <a:pt x="2074" y="671"/>
                    </a:lnTo>
                    <a:lnTo>
                      <a:pt x="2091" y="684"/>
                    </a:lnTo>
                    <a:lnTo>
                      <a:pt x="2107" y="694"/>
                    </a:lnTo>
                    <a:lnTo>
                      <a:pt x="2123" y="703"/>
                    </a:lnTo>
                    <a:lnTo>
                      <a:pt x="2119" y="711"/>
                    </a:lnTo>
                    <a:lnTo>
                      <a:pt x="2111" y="712"/>
                    </a:lnTo>
                    <a:lnTo>
                      <a:pt x="2104" y="714"/>
                    </a:lnTo>
                    <a:lnTo>
                      <a:pt x="2096" y="717"/>
                    </a:lnTo>
                    <a:lnTo>
                      <a:pt x="2064" y="721"/>
                    </a:lnTo>
                    <a:lnTo>
                      <a:pt x="2032" y="718"/>
                    </a:lnTo>
                    <a:lnTo>
                      <a:pt x="2003" y="711"/>
                    </a:lnTo>
                    <a:lnTo>
                      <a:pt x="1976" y="697"/>
                    </a:lnTo>
                    <a:lnTo>
                      <a:pt x="1947" y="683"/>
                    </a:lnTo>
                    <a:lnTo>
                      <a:pt x="1922" y="665"/>
                    </a:lnTo>
                    <a:lnTo>
                      <a:pt x="1895" y="648"/>
                    </a:lnTo>
                    <a:lnTo>
                      <a:pt x="1869" y="632"/>
                    </a:lnTo>
                    <a:lnTo>
                      <a:pt x="1843" y="638"/>
                    </a:lnTo>
                    <a:lnTo>
                      <a:pt x="1818" y="647"/>
                    </a:lnTo>
                    <a:lnTo>
                      <a:pt x="1796" y="659"/>
                    </a:lnTo>
                    <a:lnTo>
                      <a:pt x="1772" y="672"/>
                    </a:lnTo>
                    <a:lnTo>
                      <a:pt x="1749" y="686"/>
                    </a:lnTo>
                    <a:lnTo>
                      <a:pt x="1725" y="697"/>
                    </a:lnTo>
                    <a:lnTo>
                      <a:pt x="1702" y="705"/>
                    </a:lnTo>
                    <a:lnTo>
                      <a:pt x="1675" y="708"/>
                    </a:lnTo>
                    <a:lnTo>
                      <a:pt x="1664" y="712"/>
                    </a:lnTo>
                    <a:lnTo>
                      <a:pt x="1657" y="720"/>
                    </a:lnTo>
                    <a:lnTo>
                      <a:pt x="1649" y="727"/>
                    </a:lnTo>
                    <a:lnTo>
                      <a:pt x="1645" y="735"/>
                    </a:lnTo>
                    <a:lnTo>
                      <a:pt x="1639" y="744"/>
                    </a:lnTo>
                    <a:lnTo>
                      <a:pt x="1633" y="753"/>
                    </a:lnTo>
                    <a:lnTo>
                      <a:pt x="1629" y="763"/>
                    </a:lnTo>
                    <a:lnTo>
                      <a:pt x="1623" y="772"/>
                    </a:lnTo>
                    <a:lnTo>
                      <a:pt x="1630" y="770"/>
                    </a:lnTo>
                    <a:lnTo>
                      <a:pt x="1636" y="767"/>
                    </a:lnTo>
                    <a:lnTo>
                      <a:pt x="1641" y="763"/>
                    </a:lnTo>
                    <a:lnTo>
                      <a:pt x="1646" y="760"/>
                    </a:lnTo>
                    <a:lnTo>
                      <a:pt x="1657" y="756"/>
                    </a:lnTo>
                    <a:lnTo>
                      <a:pt x="1669" y="754"/>
                    </a:lnTo>
                    <a:lnTo>
                      <a:pt x="1681" y="753"/>
                    </a:lnTo>
                    <a:lnTo>
                      <a:pt x="1691" y="754"/>
                    </a:lnTo>
                    <a:lnTo>
                      <a:pt x="1703" y="756"/>
                    </a:lnTo>
                    <a:lnTo>
                      <a:pt x="1714" y="759"/>
                    </a:lnTo>
                    <a:lnTo>
                      <a:pt x="1724" y="762"/>
                    </a:lnTo>
                    <a:lnTo>
                      <a:pt x="1734" y="766"/>
                    </a:lnTo>
                    <a:lnTo>
                      <a:pt x="1745" y="773"/>
                    </a:lnTo>
                    <a:lnTo>
                      <a:pt x="1754" y="784"/>
                    </a:lnTo>
                    <a:lnTo>
                      <a:pt x="1761" y="797"/>
                    </a:lnTo>
                    <a:lnTo>
                      <a:pt x="1764" y="809"/>
                    </a:lnTo>
                    <a:lnTo>
                      <a:pt x="1766" y="826"/>
                    </a:lnTo>
                    <a:lnTo>
                      <a:pt x="1764" y="843"/>
                    </a:lnTo>
                    <a:lnTo>
                      <a:pt x="1758" y="858"/>
                    </a:lnTo>
                    <a:lnTo>
                      <a:pt x="1751" y="872"/>
                    </a:lnTo>
                    <a:lnTo>
                      <a:pt x="1760" y="875"/>
                    </a:lnTo>
                    <a:lnTo>
                      <a:pt x="1769" y="876"/>
                    </a:lnTo>
                    <a:lnTo>
                      <a:pt x="1779" y="879"/>
                    </a:lnTo>
                    <a:lnTo>
                      <a:pt x="1788" y="882"/>
                    </a:lnTo>
                    <a:lnTo>
                      <a:pt x="1797" y="885"/>
                    </a:lnTo>
                    <a:lnTo>
                      <a:pt x="1804" y="891"/>
                    </a:lnTo>
                    <a:lnTo>
                      <a:pt x="1812" y="899"/>
                    </a:lnTo>
                    <a:lnTo>
                      <a:pt x="1816" y="909"/>
                    </a:lnTo>
                    <a:lnTo>
                      <a:pt x="1816" y="921"/>
                    </a:lnTo>
                    <a:lnTo>
                      <a:pt x="1813" y="933"/>
                    </a:lnTo>
                    <a:lnTo>
                      <a:pt x="1807" y="945"/>
                    </a:lnTo>
                    <a:lnTo>
                      <a:pt x="1800" y="955"/>
                    </a:lnTo>
                    <a:lnTo>
                      <a:pt x="1806" y="958"/>
                    </a:lnTo>
                    <a:lnTo>
                      <a:pt x="1810" y="961"/>
                    </a:lnTo>
                    <a:lnTo>
                      <a:pt x="1816" y="963"/>
                    </a:lnTo>
                    <a:lnTo>
                      <a:pt x="1822" y="960"/>
                    </a:lnTo>
                    <a:lnTo>
                      <a:pt x="1846" y="939"/>
                    </a:lnTo>
                    <a:lnTo>
                      <a:pt x="1870" y="918"/>
                    </a:lnTo>
                    <a:lnTo>
                      <a:pt x="1895" y="899"/>
                    </a:lnTo>
                    <a:lnTo>
                      <a:pt x="1921" y="879"/>
                    </a:lnTo>
                    <a:lnTo>
                      <a:pt x="1947" y="861"/>
                    </a:lnTo>
                    <a:lnTo>
                      <a:pt x="1974" y="845"/>
                    </a:lnTo>
                    <a:lnTo>
                      <a:pt x="2001" y="829"/>
                    </a:lnTo>
                    <a:lnTo>
                      <a:pt x="2029" y="815"/>
                    </a:lnTo>
                    <a:lnTo>
                      <a:pt x="2047" y="809"/>
                    </a:lnTo>
                    <a:lnTo>
                      <a:pt x="2065" y="803"/>
                    </a:lnTo>
                    <a:lnTo>
                      <a:pt x="2083" y="797"/>
                    </a:lnTo>
                    <a:lnTo>
                      <a:pt x="2102" y="791"/>
                    </a:lnTo>
                    <a:lnTo>
                      <a:pt x="2120" y="787"/>
                    </a:lnTo>
                    <a:lnTo>
                      <a:pt x="2138" y="782"/>
                    </a:lnTo>
                    <a:lnTo>
                      <a:pt x="2158" y="779"/>
                    </a:lnTo>
                    <a:lnTo>
                      <a:pt x="2175" y="776"/>
                    </a:lnTo>
                    <a:lnTo>
                      <a:pt x="2175" y="776"/>
                    </a:lnTo>
                    <a:lnTo>
                      <a:pt x="2175" y="785"/>
                    </a:lnTo>
                    <a:lnTo>
                      <a:pt x="2175" y="785"/>
                    </a:lnTo>
                    <a:lnTo>
                      <a:pt x="2164" y="793"/>
                    </a:lnTo>
                    <a:lnTo>
                      <a:pt x="2153" y="800"/>
                    </a:lnTo>
                    <a:lnTo>
                      <a:pt x="2141" y="808"/>
                    </a:lnTo>
                    <a:lnTo>
                      <a:pt x="2129" y="815"/>
                    </a:lnTo>
                    <a:lnTo>
                      <a:pt x="2117" y="821"/>
                    </a:lnTo>
                    <a:lnTo>
                      <a:pt x="2105" y="829"/>
                    </a:lnTo>
                    <a:lnTo>
                      <a:pt x="2094" y="833"/>
                    </a:lnTo>
                    <a:lnTo>
                      <a:pt x="2082" y="839"/>
                    </a:lnTo>
                    <a:lnTo>
                      <a:pt x="2082" y="839"/>
                    </a:lnTo>
                    <a:lnTo>
                      <a:pt x="2113" y="845"/>
                    </a:lnTo>
                    <a:lnTo>
                      <a:pt x="2113" y="845"/>
                    </a:lnTo>
                    <a:lnTo>
                      <a:pt x="2102" y="861"/>
                    </a:lnTo>
                    <a:lnTo>
                      <a:pt x="2091" y="873"/>
                    </a:lnTo>
                    <a:lnTo>
                      <a:pt x="2076" y="882"/>
                    </a:lnTo>
                    <a:lnTo>
                      <a:pt x="2059" y="888"/>
                    </a:lnTo>
                    <a:lnTo>
                      <a:pt x="2041" y="894"/>
                    </a:lnTo>
                    <a:lnTo>
                      <a:pt x="2023" y="899"/>
                    </a:lnTo>
                    <a:lnTo>
                      <a:pt x="2006" y="903"/>
                    </a:lnTo>
                    <a:lnTo>
                      <a:pt x="1989" y="910"/>
                    </a:lnTo>
                    <a:lnTo>
                      <a:pt x="2001" y="915"/>
                    </a:lnTo>
                    <a:lnTo>
                      <a:pt x="2015" y="918"/>
                    </a:lnTo>
                    <a:lnTo>
                      <a:pt x="2025" y="924"/>
                    </a:lnTo>
                    <a:lnTo>
                      <a:pt x="2025" y="936"/>
                    </a:lnTo>
                    <a:lnTo>
                      <a:pt x="2006" y="946"/>
                    </a:lnTo>
                    <a:lnTo>
                      <a:pt x="1985" y="955"/>
                    </a:lnTo>
                    <a:lnTo>
                      <a:pt x="1965" y="964"/>
                    </a:lnTo>
                    <a:lnTo>
                      <a:pt x="1945" y="973"/>
                    </a:lnTo>
                    <a:lnTo>
                      <a:pt x="1925" y="983"/>
                    </a:lnTo>
                    <a:lnTo>
                      <a:pt x="1906" y="995"/>
                    </a:lnTo>
                    <a:lnTo>
                      <a:pt x="1886" y="1009"/>
                    </a:lnTo>
                    <a:lnTo>
                      <a:pt x="1869" y="1025"/>
                    </a:lnTo>
                    <a:lnTo>
                      <a:pt x="1866" y="1049"/>
                    </a:lnTo>
                    <a:lnTo>
                      <a:pt x="1857" y="1070"/>
                    </a:lnTo>
                    <a:lnTo>
                      <a:pt x="1846" y="1088"/>
                    </a:lnTo>
                    <a:lnTo>
                      <a:pt x="1831" y="1104"/>
                    </a:lnTo>
                    <a:lnTo>
                      <a:pt x="1815" y="1119"/>
                    </a:lnTo>
                    <a:lnTo>
                      <a:pt x="1797" y="1134"/>
                    </a:lnTo>
                    <a:lnTo>
                      <a:pt x="1779" y="1149"/>
                    </a:lnTo>
                    <a:lnTo>
                      <a:pt x="1761" y="1165"/>
                    </a:lnTo>
                    <a:lnTo>
                      <a:pt x="1761" y="1165"/>
                    </a:lnTo>
                    <a:lnTo>
                      <a:pt x="1722" y="1182"/>
                    </a:lnTo>
                    <a:lnTo>
                      <a:pt x="1722" y="1182"/>
                    </a:lnTo>
                    <a:lnTo>
                      <a:pt x="1702" y="1186"/>
                    </a:lnTo>
                    <a:lnTo>
                      <a:pt x="1681" y="1190"/>
                    </a:lnTo>
                    <a:lnTo>
                      <a:pt x="1660" y="1195"/>
                    </a:lnTo>
                    <a:lnTo>
                      <a:pt x="1638" y="1199"/>
                    </a:lnTo>
                    <a:lnTo>
                      <a:pt x="1617" y="1202"/>
                    </a:lnTo>
                    <a:lnTo>
                      <a:pt x="1596" y="1207"/>
                    </a:lnTo>
                    <a:lnTo>
                      <a:pt x="1575" y="1210"/>
                    </a:lnTo>
                    <a:lnTo>
                      <a:pt x="1553" y="1211"/>
                    </a:lnTo>
                    <a:lnTo>
                      <a:pt x="1553" y="1219"/>
                    </a:lnTo>
                    <a:lnTo>
                      <a:pt x="1551" y="1226"/>
                    </a:lnTo>
                    <a:lnTo>
                      <a:pt x="1545" y="1231"/>
                    </a:lnTo>
                    <a:lnTo>
                      <a:pt x="1539" y="1234"/>
                    </a:lnTo>
                    <a:lnTo>
                      <a:pt x="1527" y="1235"/>
                    </a:lnTo>
                    <a:lnTo>
                      <a:pt x="1517" y="1232"/>
                    </a:lnTo>
                    <a:lnTo>
                      <a:pt x="1506" y="1226"/>
                    </a:lnTo>
                    <a:lnTo>
                      <a:pt x="1496" y="1220"/>
                    </a:lnTo>
                    <a:lnTo>
                      <a:pt x="1475" y="1225"/>
                    </a:lnTo>
                    <a:lnTo>
                      <a:pt x="1454" y="1229"/>
                    </a:lnTo>
                    <a:lnTo>
                      <a:pt x="1432" y="1234"/>
                    </a:lnTo>
                    <a:lnTo>
                      <a:pt x="1411" y="1237"/>
                    </a:lnTo>
                    <a:lnTo>
                      <a:pt x="1389" y="1240"/>
                    </a:lnTo>
                    <a:lnTo>
                      <a:pt x="1366" y="1243"/>
                    </a:lnTo>
                    <a:lnTo>
                      <a:pt x="1344" y="1244"/>
                    </a:lnTo>
                    <a:lnTo>
                      <a:pt x="1322" y="1244"/>
                    </a:lnTo>
                    <a:lnTo>
                      <a:pt x="1298" y="1246"/>
                    </a:lnTo>
                    <a:lnTo>
                      <a:pt x="1275" y="1246"/>
                    </a:lnTo>
                    <a:lnTo>
                      <a:pt x="1253" y="1244"/>
                    </a:lnTo>
                    <a:lnTo>
                      <a:pt x="1231" y="1243"/>
                    </a:lnTo>
                    <a:lnTo>
                      <a:pt x="1208" y="1241"/>
                    </a:lnTo>
                    <a:lnTo>
                      <a:pt x="1186" y="1238"/>
                    </a:lnTo>
                    <a:lnTo>
                      <a:pt x="1165" y="1234"/>
                    </a:lnTo>
                    <a:lnTo>
                      <a:pt x="1143" y="1229"/>
                    </a:lnTo>
                    <a:lnTo>
                      <a:pt x="1122" y="1222"/>
                    </a:lnTo>
                    <a:lnTo>
                      <a:pt x="1101" y="1217"/>
                    </a:lnTo>
                    <a:lnTo>
                      <a:pt x="1079" y="1214"/>
                    </a:lnTo>
                    <a:lnTo>
                      <a:pt x="1056" y="1211"/>
                    </a:lnTo>
                    <a:lnTo>
                      <a:pt x="1033" y="1210"/>
                    </a:lnTo>
                    <a:lnTo>
                      <a:pt x="1009" y="1208"/>
                    </a:lnTo>
                    <a:lnTo>
                      <a:pt x="986" y="1207"/>
                    </a:lnTo>
                    <a:lnTo>
                      <a:pt x="964" y="1204"/>
                    </a:lnTo>
                    <a:lnTo>
                      <a:pt x="964" y="1204"/>
                    </a:lnTo>
                    <a:lnTo>
                      <a:pt x="964" y="1204"/>
                    </a:lnTo>
                    <a:close/>
                  </a:path>
                </a:pathLst>
              </a:custGeom>
              <a:solidFill>
                <a:srgbClr val="000000"/>
              </a:solidFill>
              <a:ln w="9525">
                <a:noFill/>
                <a:round/>
                <a:headEnd/>
                <a:tailEnd/>
              </a:ln>
            </p:spPr>
            <p:txBody>
              <a:bodyPr/>
              <a:lstStyle/>
              <a:p>
                <a:endParaRPr lang="es-ES_tradnl"/>
              </a:p>
            </p:txBody>
          </p:sp>
          <p:sp>
            <p:nvSpPr>
              <p:cNvPr id="206883" name="Freeform 35"/>
              <p:cNvSpPr>
                <a:spLocks noEditPoints="1"/>
              </p:cNvSpPr>
              <p:nvPr/>
            </p:nvSpPr>
            <p:spPr bwMode="auto">
              <a:xfrm>
                <a:off x="2110" y="3398"/>
                <a:ext cx="63" cy="120"/>
              </a:xfrm>
              <a:custGeom>
                <a:avLst/>
                <a:gdLst/>
                <a:ahLst/>
                <a:cxnLst>
                  <a:cxn ang="0">
                    <a:pos x="97" y="238"/>
                  </a:cxn>
                  <a:cxn ang="0">
                    <a:pos x="80" y="206"/>
                  </a:cxn>
                  <a:cxn ang="0">
                    <a:pos x="88" y="200"/>
                  </a:cxn>
                  <a:cxn ang="0">
                    <a:pos x="95" y="194"/>
                  </a:cxn>
                  <a:cxn ang="0">
                    <a:pos x="103" y="188"/>
                  </a:cxn>
                  <a:cxn ang="0">
                    <a:pos x="110" y="182"/>
                  </a:cxn>
                  <a:cxn ang="0">
                    <a:pos x="110" y="195"/>
                  </a:cxn>
                  <a:cxn ang="0">
                    <a:pos x="115" y="207"/>
                  </a:cxn>
                  <a:cxn ang="0">
                    <a:pos x="121" y="219"/>
                  </a:cxn>
                  <a:cxn ang="0">
                    <a:pos x="127" y="231"/>
                  </a:cxn>
                  <a:cxn ang="0">
                    <a:pos x="119" y="232"/>
                  </a:cxn>
                  <a:cxn ang="0">
                    <a:pos x="112" y="234"/>
                  </a:cxn>
                  <a:cxn ang="0">
                    <a:pos x="104" y="237"/>
                  </a:cxn>
                  <a:cxn ang="0">
                    <a:pos x="97" y="238"/>
                  </a:cxn>
                  <a:cxn ang="0">
                    <a:pos x="97" y="238"/>
                  </a:cxn>
                  <a:cxn ang="0">
                    <a:pos x="42" y="121"/>
                  </a:cxn>
                  <a:cxn ang="0">
                    <a:pos x="0" y="28"/>
                  </a:cxn>
                  <a:cxn ang="0">
                    <a:pos x="4" y="21"/>
                  </a:cxn>
                  <a:cxn ang="0">
                    <a:pos x="9" y="15"/>
                  </a:cxn>
                  <a:cxn ang="0">
                    <a:pos x="15" y="7"/>
                  </a:cxn>
                  <a:cxn ang="0">
                    <a:pos x="22" y="0"/>
                  </a:cxn>
                  <a:cxn ang="0">
                    <a:pos x="22" y="0"/>
                  </a:cxn>
                  <a:cxn ang="0">
                    <a:pos x="80" y="39"/>
                  </a:cxn>
                  <a:cxn ang="0">
                    <a:pos x="97" y="94"/>
                  </a:cxn>
                  <a:cxn ang="0">
                    <a:pos x="97" y="94"/>
                  </a:cxn>
                  <a:cxn ang="0">
                    <a:pos x="89" y="95"/>
                  </a:cxn>
                  <a:cxn ang="0">
                    <a:pos x="83" y="98"/>
                  </a:cxn>
                  <a:cxn ang="0">
                    <a:pos x="76" y="101"/>
                  </a:cxn>
                  <a:cxn ang="0">
                    <a:pos x="68" y="104"/>
                  </a:cxn>
                  <a:cxn ang="0">
                    <a:pos x="61" y="107"/>
                  </a:cxn>
                  <a:cxn ang="0">
                    <a:pos x="55" y="112"/>
                  </a:cxn>
                  <a:cxn ang="0">
                    <a:pos x="48" y="116"/>
                  </a:cxn>
                  <a:cxn ang="0">
                    <a:pos x="42" y="121"/>
                  </a:cxn>
                </a:cxnLst>
                <a:rect l="0" t="0" r="r" b="b"/>
                <a:pathLst>
                  <a:path w="127" h="238">
                    <a:moveTo>
                      <a:pt x="97" y="238"/>
                    </a:moveTo>
                    <a:lnTo>
                      <a:pt x="80" y="206"/>
                    </a:lnTo>
                    <a:lnTo>
                      <a:pt x="88" y="200"/>
                    </a:lnTo>
                    <a:lnTo>
                      <a:pt x="95" y="194"/>
                    </a:lnTo>
                    <a:lnTo>
                      <a:pt x="103" y="188"/>
                    </a:lnTo>
                    <a:lnTo>
                      <a:pt x="110" y="182"/>
                    </a:lnTo>
                    <a:lnTo>
                      <a:pt x="110" y="195"/>
                    </a:lnTo>
                    <a:lnTo>
                      <a:pt x="115" y="207"/>
                    </a:lnTo>
                    <a:lnTo>
                      <a:pt x="121" y="219"/>
                    </a:lnTo>
                    <a:lnTo>
                      <a:pt x="127" y="231"/>
                    </a:lnTo>
                    <a:lnTo>
                      <a:pt x="119" y="232"/>
                    </a:lnTo>
                    <a:lnTo>
                      <a:pt x="112" y="234"/>
                    </a:lnTo>
                    <a:lnTo>
                      <a:pt x="104" y="237"/>
                    </a:lnTo>
                    <a:lnTo>
                      <a:pt x="97" y="238"/>
                    </a:lnTo>
                    <a:lnTo>
                      <a:pt x="97" y="238"/>
                    </a:lnTo>
                    <a:close/>
                    <a:moveTo>
                      <a:pt x="42" y="121"/>
                    </a:moveTo>
                    <a:lnTo>
                      <a:pt x="0" y="28"/>
                    </a:lnTo>
                    <a:lnTo>
                      <a:pt x="4" y="21"/>
                    </a:lnTo>
                    <a:lnTo>
                      <a:pt x="9" y="15"/>
                    </a:lnTo>
                    <a:lnTo>
                      <a:pt x="15" y="7"/>
                    </a:lnTo>
                    <a:lnTo>
                      <a:pt x="22" y="0"/>
                    </a:lnTo>
                    <a:lnTo>
                      <a:pt x="22" y="0"/>
                    </a:lnTo>
                    <a:lnTo>
                      <a:pt x="80" y="39"/>
                    </a:lnTo>
                    <a:lnTo>
                      <a:pt x="97" y="94"/>
                    </a:lnTo>
                    <a:lnTo>
                      <a:pt x="97" y="94"/>
                    </a:lnTo>
                    <a:lnTo>
                      <a:pt x="89" y="95"/>
                    </a:lnTo>
                    <a:lnTo>
                      <a:pt x="83" y="98"/>
                    </a:lnTo>
                    <a:lnTo>
                      <a:pt x="76" y="101"/>
                    </a:lnTo>
                    <a:lnTo>
                      <a:pt x="68" y="104"/>
                    </a:lnTo>
                    <a:lnTo>
                      <a:pt x="61" y="107"/>
                    </a:lnTo>
                    <a:lnTo>
                      <a:pt x="55" y="112"/>
                    </a:lnTo>
                    <a:lnTo>
                      <a:pt x="48" y="116"/>
                    </a:lnTo>
                    <a:lnTo>
                      <a:pt x="42" y="121"/>
                    </a:lnTo>
                    <a:close/>
                  </a:path>
                </a:pathLst>
              </a:custGeom>
              <a:solidFill>
                <a:srgbClr val="7F7F00"/>
              </a:solidFill>
              <a:ln w="9525">
                <a:noFill/>
                <a:round/>
                <a:headEnd/>
                <a:tailEnd/>
              </a:ln>
            </p:spPr>
            <p:txBody>
              <a:bodyPr/>
              <a:lstStyle/>
              <a:p>
                <a:endParaRPr lang="es-ES_tradnl"/>
              </a:p>
            </p:txBody>
          </p:sp>
          <p:sp>
            <p:nvSpPr>
              <p:cNvPr id="206884" name="Freeform 36"/>
              <p:cNvSpPr>
                <a:spLocks noEditPoints="1"/>
              </p:cNvSpPr>
              <p:nvPr/>
            </p:nvSpPr>
            <p:spPr bwMode="auto">
              <a:xfrm>
                <a:off x="2094" y="3413"/>
                <a:ext cx="64" cy="110"/>
              </a:xfrm>
              <a:custGeom>
                <a:avLst/>
                <a:gdLst/>
                <a:ahLst/>
                <a:cxnLst>
                  <a:cxn ang="0">
                    <a:pos x="33" y="0"/>
                  </a:cxn>
                  <a:cxn ang="0">
                    <a:pos x="75" y="93"/>
                  </a:cxn>
                  <a:cxn ang="0">
                    <a:pos x="64" y="102"/>
                  </a:cxn>
                  <a:cxn ang="0">
                    <a:pos x="52" y="110"/>
                  </a:cxn>
                  <a:cxn ang="0">
                    <a:pos x="42" y="119"/>
                  </a:cxn>
                  <a:cxn ang="0">
                    <a:pos x="33" y="128"/>
                  </a:cxn>
                  <a:cxn ang="0">
                    <a:pos x="0" y="63"/>
                  </a:cxn>
                  <a:cxn ang="0">
                    <a:pos x="8" y="48"/>
                  </a:cxn>
                  <a:cxn ang="0">
                    <a:pos x="15" y="32"/>
                  </a:cxn>
                  <a:cxn ang="0">
                    <a:pos x="24" y="15"/>
                  </a:cxn>
                  <a:cxn ang="0">
                    <a:pos x="33" y="0"/>
                  </a:cxn>
                  <a:cxn ang="0">
                    <a:pos x="33" y="0"/>
                  </a:cxn>
                  <a:cxn ang="0">
                    <a:pos x="113" y="178"/>
                  </a:cxn>
                  <a:cxn ang="0">
                    <a:pos x="130" y="210"/>
                  </a:cxn>
                  <a:cxn ang="0">
                    <a:pos x="122" y="212"/>
                  </a:cxn>
                  <a:cxn ang="0">
                    <a:pos x="116" y="213"/>
                  </a:cxn>
                  <a:cxn ang="0">
                    <a:pos x="109" y="213"/>
                  </a:cxn>
                  <a:cxn ang="0">
                    <a:pos x="101" y="215"/>
                  </a:cxn>
                  <a:cxn ang="0">
                    <a:pos x="94" y="216"/>
                  </a:cxn>
                  <a:cxn ang="0">
                    <a:pos x="88" y="218"/>
                  </a:cxn>
                  <a:cxn ang="0">
                    <a:pos x="81" y="219"/>
                  </a:cxn>
                  <a:cxn ang="0">
                    <a:pos x="75" y="221"/>
                  </a:cxn>
                  <a:cxn ang="0">
                    <a:pos x="66" y="203"/>
                  </a:cxn>
                  <a:cxn ang="0">
                    <a:pos x="72" y="200"/>
                  </a:cxn>
                  <a:cxn ang="0">
                    <a:pos x="78" y="197"/>
                  </a:cxn>
                  <a:cxn ang="0">
                    <a:pos x="84" y="194"/>
                  </a:cxn>
                  <a:cxn ang="0">
                    <a:pos x="90" y="191"/>
                  </a:cxn>
                  <a:cxn ang="0">
                    <a:pos x="96" y="188"/>
                  </a:cxn>
                  <a:cxn ang="0">
                    <a:pos x="101" y="185"/>
                  </a:cxn>
                  <a:cxn ang="0">
                    <a:pos x="107" y="180"/>
                  </a:cxn>
                  <a:cxn ang="0">
                    <a:pos x="113" y="178"/>
                  </a:cxn>
                </a:cxnLst>
                <a:rect l="0" t="0" r="r" b="b"/>
                <a:pathLst>
                  <a:path w="130" h="221">
                    <a:moveTo>
                      <a:pt x="33" y="0"/>
                    </a:moveTo>
                    <a:lnTo>
                      <a:pt x="75" y="93"/>
                    </a:lnTo>
                    <a:lnTo>
                      <a:pt x="64" y="102"/>
                    </a:lnTo>
                    <a:lnTo>
                      <a:pt x="52" y="110"/>
                    </a:lnTo>
                    <a:lnTo>
                      <a:pt x="42" y="119"/>
                    </a:lnTo>
                    <a:lnTo>
                      <a:pt x="33" y="128"/>
                    </a:lnTo>
                    <a:lnTo>
                      <a:pt x="0" y="63"/>
                    </a:lnTo>
                    <a:lnTo>
                      <a:pt x="8" y="48"/>
                    </a:lnTo>
                    <a:lnTo>
                      <a:pt x="15" y="32"/>
                    </a:lnTo>
                    <a:lnTo>
                      <a:pt x="24" y="15"/>
                    </a:lnTo>
                    <a:lnTo>
                      <a:pt x="33" y="0"/>
                    </a:lnTo>
                    <a:lnTo>
                      <a:pt x="33" y="0"/>
                    </a:lnTo>
                    <a:close/>
                    <a:moveTo>
                      <a:pt x="113" y="178"/>
                    </a:moveTo>
                    <a:lnTo>
                      <a:pt x="130" y="210"/>
                    </a:lnTo>
                    <a:lnTo>
                      <a:pt x="122" y="212"/>
                    </a:lnTo>
                    <a:lnTo>
                      <a:pt x="116" y="213"/>
                    </a:lnTo>
                    <a:lnTo>
                      <a:pt x="109" y="213"/>
                    </a:lnTo>
                    <a:lnTo>
                      <a:pt x="101" y="215"/>
                    </a:lnTo>
                    <a:lnTo>
                      <a:pt x="94" y="216"/>
                    </a:lnTo>
                    <a:lnTo>
                      <a:pt x="88" y="218"/>
                    </a:lnTo>
                    <a:lnTo>
                      <a:pt x="81" y="219"/>
                    </a:lnTo>
                    <a:lnTo>
                      <a:pt x="75" y="221"/>
                    </a:lnTo>
                    <a:lnTo>
                      <a:pt x="66" y="203"/>
                    </a:lnTo>
                    <a:lnTo>
                      <a:pt x="72" y="200"/>
                    </a:lnTo>
                    <a:lnTo>
                      <a:pt x="78" y="197"/>
                    </a:lnTo>
                    <a:lnTo>
                      <a:pt x="84" y="194"/>
                    </a:lnTo>
                    <a:lnTo>
                      <a:pt x="90" y="191"/>
                    </a:lnTo>
                    <a:lnTo>
                      <a:pt x="96" y="188"/>
                    </a:lnTo>
                    <a:lnTo>
                      <a:pt x="101" y="185"/>
                    </a:lnTo>
                    <a:lnTo>
                      <a:pt x="107" y="180"/>
                    </a:lnTo>
                    <a:lnTo>
                      <a:pt x="113" y="178"/>
                    </a:lnTo>
                    <a:close/>
                  </a:path>
                </a:pathLst>
              </a:custGeom>
              <a:solidFill>
                <a:srgbClr val="7F7F00"/>
              </a:solidFill>
              <a:ln w="9525">
                <a:noFill/>
                <a:round/>
                <a:headEnd/>
                <a:tailEnd/>
              </a:ln>
            </p:spPr>
            <p:txBody>
              <a:bodyPr/>
              <a:lstStyle/>
              <a:p>
                <a:endParaRPr lang="es-ES_tradnl"/>
              </a:p>
            </p:txBody>
          </p:sp>
          <p:sp>
            <p:nvSpPr>
              <p:cNvPr id="206885" name="Freeform 37"/>
              <p:cNvSpPr>
                <a:spLocks/>
              </p:cNvSpPr>
              <p:nvPr/>
            </p:nvSpPr>
            <p:spPr bwMode="auto">
              <a:xfrm>
                <a:off x="2076" y="3444"/>
                <a:ext cx="55" cy="80"/>
              </a:xfrm>
              <a:custGeom>
                <a:avLst/>
                <a:gdLst/>
                <a:ahLst/>
                <a:cxnLst>
                  <a:cxn ang="0">
                    <a:pos x="36" y="0"/>
                  </a:cxn>
                  <a:cxn ang="0">
                    <a:pos x="69" y="65"/>
                  </a:cxn>
                  <a:cxn ang="0">
                    <a:pos x="59" y="76"/>
                  </a:cxn>
                  <a:cxn ang="0">
                    <a:pos x="50" y="85"/>
                  </a:cxn>
                  <a:cxn ang="0">
                    <a:pos x="39" y="95"/>
                  </a:cxn>
                  <a:cxn ang="0">
                    <a:pos x="29" y="106"/>
                  </a:cxn>
                  <a:cxn ang="0">
                    <a:pos x="30" y="113"/>
                  </a:cxn>
                  <a:cxn ang="0">
                    <a:pos x="35" y="119"/>
                  </a:cxn>
                  <a:cxn ang="0">
                    <a:pos x="39" y="125"/>
                  </a:cxn>
                  <a:cxn ang="0">
                    <a:pos x="47" y="128"/>
                  </a:cxn>
                  <a:cxn ang="0">
                    <a:pos x="47" y="128"/>
                  </a:cxn>
                  <a:cxn ang="0">
                    <a:pos x="63" y="123"/>
                  </a:cxn>
                  <a:cxn ang="0">
                    <a:pos x="63" y="123"/>
                  </a:cxn>
                  <a:cxn ang="0">
                    <a:pos x="64" y="129"/>
                  </a:cxn>
                  <a:cxn ang="0">
                    <a:pos x="67" y="134"/>
                  </a:cxn>
                  <a:cxn ang="0">
                    <a:pos x="70" y="138"/>
                  </a:cxn>
                  <a:cxn ang="0">
                    <a:pos x="75" y="141"/>
                  </a:cxn>
                  <a:cxn ang="0">
                    <a:pos x="82" y="141"/>
                  </a:cxn>
                  <a:cxn ang="0">
                    <a:pos x="88" y="141"/>
                  </a:cxn>
                  <a:cxn ang="0">
                    <a:pos x="94" y="141"/>
                  </a:cxn>
                  <a:cxn ang="0">
                    <a:pos x="102" y="140"/>
                  </a:cxn>
                  <a:cxn ang="0">
                    <a:pos x="111" y="158"/>
                  </a:cxn>
                  <a:cxn ang="0">
                    <a:pos x="103" y="158"/>
                  </a:cxn>
                  <a:cxn ang="0">
                    <a:pos x="96" y="159"/>
                  </a:cxn>
                  <a:cxn ang="0">
                    <a:pos x="88" y="159"/>
                  </a:cxn>
                  <a:cxn ang="0">
                    <a:pos x="82" y="159"/>
                  </a:cxn>
                  <a:cxn ang="0">
                    <a:pos x="75" y="161"/>
                  </a:cxn>
                  <a:cxn ang="0">
                    <a:pos x="67" y="161"/>
                  </a:cxn>
                  <a:cxn ang="0">
                    <a:pos x="60" y="161"/>
                  </a:cxn>
                  <a:cxn ang="0">
                    <a:pos x="53" y="161"/>
                  </a:cxn>
                  <a:cxn ang="0">
                    <a:pos x="0" y="49"/>
                  </a:cxn>
                  <a:cxn ang="0">
                    <a:pos x="3" y="47"/>
                  </a:cxn>
                  <a:cxn ang="0">
                    <a:pos x="5" y="46"/>
                  </a:cxn>
                  <a:cxn ang="0">
                    <a:pos x="8" y="45"/>
                  </a:cxn>
                  <a:cxn ang="0">
                    <a:pos x="9" y="43"/>
                  </a:cxn>
                  <a:cxn ang="0">
                    <a:pos x="18" y="33"/>
                  </a:cxn>
                  <a:cxn ang="0">
                    <a:pos x="26" y="22"/>
                  </a:cxn>
                  <a:cxn ang="0">
                    <a:pos x="30" y="12"/>
                  </a:cxn>
                  <a:cxn ang="0">
                    <a:pos x="36" y="0"/>
                  </a:cxn>
                </a:cxnLst>
                <a:rect l="0" t="0" r="r" b="b"/>
                <a:pathLst>
                  <a:path w="111" h="161">
                    <a:moveTo>
                      <a:pt x="36" y="0"/>
                    </a:moveTo>
                    <a:lnTo>
                      <a:pt x="69" y="65"/>
                    </a:lnTo>
                    <a:lnTo>
                      <a:pt x="59" y="76"/>
                    </a:lnTo>
                    <a:lnTo>
                      <a:pt x="50" y="85"/>
                    </a:lnTo>
                    <a:lnTo>
                      <a:pt x="39" y="95"/>
                    </a:lnTo>
                    <a:lnTo>
                      <a:pt x="29" y="106"/>
                    </a:lnTo>
                    <a:lnTo>
                      <a:pt x="30" y="113"/>
                    </a:lnTo>
                    <a:lnTo>
                      <a:pt x="35" y="119"/>
                    </a:lnTo>
                    <a:lnTo>
                      <a:pt x="39" y="125"/>
                    </a:lnTo>
                    <a:lnTo>
                      <a:pt x="47" y="128"/>
                    </a:lnTo>
                    <a:lnTo>
                      <a:pt x="47" y="128"/>
                    </a:lnTo>
                    <a:lnTo>
                      <a:pt x="63" y="123"/>
                    </a:lnTo>
                    <a:lnTo>
                      <a:pt x="63" y="123"/>
                    </a:lnTo>
                    <a:lnTo>
                      <a:pt x="64" y="129"/>
                    </a:lnTo>
                    <a:lnTo>
                      <a:pt x="67" y="134"/>
                    </a:lnTo>
                    <a:lnTo>
                      <a:pt x="70" y="138"/>
                    </a:lnTo>
                    <a:lnTo>
                      <a:pt x="75" y="141"/>
                    </a:lnTo>
                    <a:lnTo>
                      <a:pt x="82" y="141"/>
                    </a:lnTo>
                    <a:lnTo>
                      <a:pt x="88" y="141"/>
                    </a:lnTo>
                    <a:lnTo>
                      <a:pt x="94" y="141"/>
                    </a:lnTo>
                    <a:lnTo>
                      <a:pt x="102" y="140"/>
                    </a:lnTo>
                    <a:lnTo>
                      <a:pt x="111" y="158"/>
                    </a:lnTo>
                    <a:lnTo>
                      <a:pt x="103" y="158"/>
                    </a:lnTo>
                    <a:lnTo>
                      <a:pt x="96" y="159"/>
                    </a:lnTo>
                    <a:lnTo>
                      <a:pt x="88" y="159"/>
                    </a:lnTo>
                    <a:lnTo>
                      <a:pt x="82" y="159"/>
                    </a:lnTo>
                    <a:lnTo>
                      <a:pt x="75" y="161"/>
                    </a:lnTo>
                    <a:lnTo>
                      <a:pt x="67" y="161"/>
                    </a:lnTo>
                    <a:lnTo>
                      <a:pt x="60" y="161"/>
                    </a:lnTo>
                    <a:lnTo>
                      <a:pt x="53" y="161"/>
                    </a:lnTo>
                    <a:lnTo>
                      <a:pt x="0" y="49"/>
                    </a:lnTo>
                    <a:lnTo>
                      <a:pt x="3" y="47"/>
                    </a:lnTo>
                    <a:lnTo>
                      <a:pt x="5" y="46"/>
                    </a:lnTo>
                    <a:lnTo>
                      <a:pt x="8" y="45"/>
                    </a:lnTo>
                    <a:lnTo>
                      <a:pt x="9" y="43"/>
                    </a:lnTo>
                    <a:lnTo>
                      <a:pt x="18" y="33"/>
                    </a:lnTo>
                    <a:lnTo>
                      <a:pt x="26" y="22"/>
                    </a:lnTo>
                    <a:lnTo>
                      <a:pt x="30" y="12"/>
                    </a:lnTo>
                    <a:lnTo>
                      <a:pt x="36" y="0"/>
                    </a:lnTo>
                    <a:close/>
                  </a:path>
                </a:pathLst>
              </a:custGeom>
              <a:solidFill>
                <a:srgbClr val="828700"/>
              </a:solidFill>
              <a:ln w="9525">
                <a:noFill/>
                <a:round/>
                <a:headEnd/>
                <a:tailEnd/>
              </a:ln>
            </p:spPr>
            <p:txBody>
              <a:bodyPr/>
              <a:lstStyle/>
              <a:p>
                <a:endParaRPr lang="es-ES_tradnl"/>
              </a:p>
            </p:txBody>
          </p:sp>
          <p:sp>
            <p:nvSpPr>
              <p:cNvPr id="206886" name="Freeform 38"/>
              <p:cNvSpPr>
                <a:spLocks noEditPoints="1"/>
              </p:cNvSpPr>
              <p:nvPr/>
            </p:nvSpPr>
            <p:spPr bwMode="auto">
              <a:xfrm>
                <a:off x="2038" y="3451"/>
                <a:ext cx="64" cy="75"/>
              </a:xfrm>
              <a:custGeom>
                <a:avLst/>
                <a:gdLst/>
                <a:ahLst/>
                <a:cxnLst>
                  <a:cxn ang="0">
                    <a:pos x="76" y="36"/>
                  </a:cxn>
                  <a:cxn ang="0">
                    <a:pos x="129" y="148"/>
                  </a:cxn>
                  <a:cxn ang="0">
                    <a:pos x="121" y="149"/>
                  </a:cxn>
                  <a:cxn ang="0">
                    <a:pos x="114" y="149"/>
                  </a:cxn>
                  <a:cxn ang="0">
                    <a:pos x="106" y="151"/>
                  </a:cxn>
                  <a:cxn ang="0">
                    <a:pos x="99" y="151"/>
                  </a:cxn>
                  <a:cxn ang="0">
                    <a:pos x="91" y="151"/>
                  </a:cxn>
                  <a:cxn ang="0">
                    <a:pos x="84" y="151"/>
                  </a:cxn>
                  <a:cxn ang="0">
                    <a:pos x="76" y="151"/>
                  </a:cxn>
                  <a:cxn ang="0">
                    <a:pos x="69" y="151"/>
                  </a:cxn>
                  <a:cxn ang="0">
                    <a:pos x="17" y="39"/>
                  </a:cxn>
                  <a:cxn ang="0">
                    <a:pos x="23" y="39"/>
                  </a:cxn>
                  <a:cxn ang="0">
                    <a:pos x="29" y="36"/>
                  </a:cxn>
                  <a:cxn ang="0">
                    <a:pos x="35" y="36"/>
                  </a:cxn>
                  <a:cxn ang="0">
                    <a:pos x="36" y="43"/>
                  </a:cxn>
                  <a:cxn ang="0">
                    <a:pos x="47" y="48"/>
                  </a:cxn>
                  <a:cxn ang="0">
                    <a:pos x="57" y="48"/>
                  </a:cxn>
                  <a:cxn ang="0">
                    <a:pos x="66" y="42"/>
                  </a:cxn>
                  <a:cxn ang="0">
                    <a:pos x="76" y="36"/>
                  </a:cxn>
                  <a:cxn ang="0">
                    <a:pos x="76" y="36"/>
                  </a:cxn>
                  <a:cxn ang="0">
                    <a:pos x="5" y="9"/>
                  </a:cxn>
                  <a:cxn ang="0">
                    <a:pos x="0" y="3"/>
                  </a:cxn>
                  <a:cxn ang="0">
                    <a:pos x="0" y="2"/>
                  </a:cxn>
                  <a:cxn ang="0">
                    <a:pos x="3" y="0"/>
                  </a:cxn>
                  <a:cxn ang="0">
                    <a:pos x="5" y="0"/>
                  </a:cxn>
                  <a:cxn ang="0">
                    <a:pos x="5" y="0"/>
                  </a:cxn>
                  <a:cxn ang="0">
                    <a:pos x="5" y="2"/>
                  </a:cxn>
                  <a:cxn ang="0">
                    <a:pos x="5" y="5"/>
                  </a:cxn>
                  <a:cxn ang="0">
                    <a:pos x="5" y="6"/>
                  </a:cxn>
                  <a:cxn ang="0">
                    <a:pos x="5" y="9"/>
                  </a:cxn>
                </a:cxnLst>
                <a:rect l="0" t="0" r="r" b="b"/>
                <a:pathLst>
                  <a:path w="129" h="151">
                    <a:moveTo>
                      <a:pt x="76" y="36"/>
                    </a:moveTo>
                    <a:lnTo>
                      <a:pt x="129" y="148"/>
                    </a:lnTo>
                    <a:lnTo>
                      <a:pt x="121" y="149"/>
                    </a:lnTo>
                    <a:lnTo>
                      <a:pt x="114" y="149"/>
                    </a:lnTo>
                    <a:lnTo>
                      <a:pt x="106" y="151"/>
                    </a:lnTo>
                    <a:lnTo>
                      <a:pt x="99" y="151"/>
                    </a:lnTo>
                    <a:lnTo>
                      <a:pt x="91" y="151"/>
                    </a:lnTo>
                    <a:lnTo>
                      <a:pt x="84" y="151"/>
                    </a:lnTo>
                    <a:lnTo>
                      <a:pt x="76" y="151"/>
                    </a:lnTo>
                    <a:lnTo>
                      <a:pt x="69" y="151"/>
                    </a:lnTo>
                    <a:lnTo>
                      <a:pt x="17" y="39"/>
                    </a:lnTo>
                    <a:lnTo>
                      <a:pt x="23" y="39"/>
                    </a:lnTo>
                    <a:lnTo>
                      <a:pt x="29" y="36"/>
                    </a:lnTo>
                    <a:lnTo>
                      <a:pt x="35" y="36"/>
                    </a:lnTo>
                    <a:lnTo>
                      <a:pt x="36" y="43"/>
                    </a:lnTo>
                    <a:lnTo>
                      <a:pt x="47" y="48"/>
                    </a:lnTo>
                    <a:lnTo>
                      <a:pt x="57" y="48"/>
                    </a:lnTo>
                    <a:lnTo>
                      <a:pt x="66" y="42"/>
                    </a:lnTo>
                    <a:lnTo>
                      <a:pt x="76" y="36"/>
                    </a:lnTo>
                    <a:lnTo>
                      <a:pt x="76" y="36"/>
                    </a:lnTo>
                    <a:close/>
                    <a:moveTo>
                      <a:pt x="5" y="9"/>
                    </a:moveTo>
                    <a:lnTo>
                      <a:pt x="0" y="3"/>
                    </a:lnTo>
                    <a:lnTo>
                      <a:pt x="0" y="2"/>
                    </a:lnTo>
                    <a:lnTo>
                      <a:pt x="3" y="0"/>
                    </a:lnTo>
                    <a:lnTo>
                      <a:pt x="5" y="0"/>
                    </a:lnTo>
                    <a:lnTo>
                      <a:pt x="5" y="0"/>
                    </a:lnTo>
                    <a:lnTo>
                      <a:pt x="5" y="2"/>
                    </a:lnTo>
                    <a:lnTo>
                      <a:pt x="5" y="5"/>
                    </a:lnTo>
                    <a:lnTo>
                      <a:pt x="5" y="6"/>
                    </a:lnTo>
                    <a:lnTo>
                      <a:pt x="5" y="9"/>
                    </a:lnTo>
                    <a:close/>
                  </a:path>
                </a:pathLst>
              </a:custGeom>
              <a:solidFill>
                <a:srgbClr val="849100"/>
              </a:solidFill>
              <a:ln w="9525">
                <a:noFill/>
                <a:round/>
                <a:headEnd/>
                <a:tailEnd/>
              </a:ln>
            </p:spPr>
            <p:txBody>
              <a:bodyPr/>
              <a:lstStyle/>
              <a:p>
                <a:endParaRPr lang="es-ES_tradnl"/>
              </a:p>
            </p:txBody>
          </p:sp>
          <p:sp>
            <p:nvSpPr>
              <p:cNvPr id="206887" name="Freeform 39"/>
              <p:cNvSpPr>
                <a:spLocks/>
              </p:cNvSpPr>
              <p:nvPr/>
            </p:nvSpPr>
            <p:spPr bwMode="auto">
              <a:xfrm>
                <a:off x="2010" y="3452"/>
                <a:ext cx="62" cy="74"/>
              </a:xfrm>
              <a:custGeom>
                <a:avLst/>
                <a:gdLst/>
                <a:ahLst/>
                <a:cxnLst>
                  <a:cxn ang="0">
                    <a:pos x="55" y="0"/>
                  </a:cxn>
                  <a:cxn ang="0">
                    <a:pos x="60" y="6"/>
                  </a:cxn>
                  <a:cxn ang="0">
                    <a:pos x="58" y="15"/>
                  </a:cxn>
                  <a:cxn ang="0">
                    <a:pos x="60" y="23"/>
                  </a:cxn>
                  <a:cxn ang="0">
                    <a:pos x="64" y="30"/>
                  </a:cxn>
                  <a:cxn ang="0">
                    <a:pos x="72" y="36"/>
                  </a:cxn>
                  <a:cxn ang="0">
                    <a:pos x="72" y="36"/>
                  </a:cxn>
                  <a:cxn ang="0">
                    <a:pos x="72" y="36"/>
                  </a:cxn>
                  <a:cxn ang="0">
                    <a:pos x="72" y="36"/>
                  </a:cxn>
                  <a:cxn ang="0">
                    <a:pos x="72" y="36"/>
                  </a:cxn>
                  <a:cxn ang="0">
                    <a:pos x="124" y="148"/>
                  </a:cxn>
                  <a:cxn ang="0">
                    <a:pos x="116" y="146"/>
                  </a:cxn>
                  <a:cxn ang="0">
                    <a:pos x="109" y="146"/>
                  </a:cxn>
                  <a:cxn ang="0">
                    <a:pos x="102" y="145"/>
                  </a:cxn>
                  <a:cxn ang="0">
                    <a:pos x="96" y="145"/>
                  </a:cxn>
                  <a:cxn ang="0">
                    <a:pos x="88" y="143"/>
                  </a:cxn>
                  <a:cxn ang="0">
                    <a:pos x="81" y="143"/>
                  </a:cxn>
                  <a:cxn ang="0">
                    <a:pos x="73" y="142"/>
                  </a:cxn>
                  <a:cxn ang="0">
                    <a:pos x="66" y="142"/>
                  </a:cxn>
                  <a:cxn ang="0">
                    <a:pos x="64" y="142"/>
                  </a:cxn>
                  <a:cxn ang="0">
                    <a:pos x="63" y="142"/>
                  </a:cxn>
                  <a:cxn ang="0">
                    <a:pos x="61" y="142"/>
                  </a:cxn>
                  <a:cxn ang="0">
                    <a:pos x="60" y="142"/>
                  </a:cxn>
                  <a:cxn ang="0">
                    <a:pos x="0" y="6"/>
                  </a:cxn>
                  <a:cxn ang="0">
                    <a:pos x="8" y="6"/>
                  </a:cxn>
                  <a:cxn ang="0">
                    <a:pos x="15" y="6"/>
                  </a:cxn>
                  <a:cxn ang="0">
                    <a:pos x="23" y="5"/>
                  </a:cxn>
                  <a:cxn ang="0">
                    <a:pos x="29" y="5"/>
                  </a:cxn>
                  <a:cxn ang="0">
                    <a:pos x="36" y="3"/>
                  </a:cxn>
                  <a:cxn ang="0">
                    <a:pos x="42" y="2"/>
                  </a:cxn>
                  <a:cxn ang="0">
                    <a:pos x="49" y="2"/>
                  </a:cxn>
                  <a:cxn ang="0">
                    <a:pos x="55" y="0"/>
                  </a:cxn>
                </a:cxnLst>
                <a:rect l="0" t="0" r="r" b="b"/>
                <a:pathLst>
                  <a:path w="124" h="148">
                    <a:moveTo>
                      <a:pt x="55" y="0"/>
                    </a:moveTo>
                    <a:lnTo>
                      <a:pt x="60" y="6"/>
                    </a:lnTo>
                    <a:lnTo>
                      <a:pt x="58" y="15"/>
                    </a:lnTo>
                    <a:lnTo>
                      <a:pt x="60" y="23"/>
                    </a:lnTo>
                    <a:lnTo>
                      <a:pt x="64" y="30"/>
                    </a:lnTo>
                    <a:lnTo>
                      <a:pt x="72" y="36"/>
                    </a:lnTo>
                    <a:lnTo>
                      <a:pt x="72" y="36"/>
                    </a:lnTo>
                    <a:lnTo>
                      <a:pt x="72" y="36"/>
                    </a:lnTo>
                    <a:lnTo>
                      <a:pt x="72" y="36"/>
                    </a:lnTo>
                    <a:lnTo>
                      <a:pt x="72" y="36"/>
                    </a:lnTo>
                    <a:lnTo>
                      <a:pt x="124" y="148"/>
                    </a:lnTo>
                    <a:lnTo>
                      <a:pt x="116" y="146"/>
                    </a:lnTo>
                    <a:lnTo>
                      <a:pt x="109" y="146"/>
                    </a:lnTo>
                    <a:lnTo>
                      <a:pt x="102" y="145"/>
                    </a:lnTo>
                    <a:lnTo>
                      <a:pt x="96" y="145"/>
                    </a:lnTo>
                    <a:lnTo>
                      <a:pt x="88" y="143"/>
                    </a:lnTo>
                    <a:lnTo>
                      <a:pt x="81" y="143"/>
                    </a:lnTo>
                    <a:lnTo>
                      <a:pt x="73" y="142"/>
                    </a:lnTo>
                    <a:lnTo>
                      <a:pt x="66" y="142"/>
                    </a:lnTo>
                    <a:lnTo>
                      <a:pt x="64" y="142"/>
                    </a:lnTo>
                    <a:lnTo>
                      <a:pt x="63" y="142"/>
                    </a:lnTo>
                    <a:lnTo>
                      <a:pt x="61" y="142"/>
                    </a:lnTo>
                    <a:lnTo>
                      <a:pt x="60" y="142"/>
                    </a:lnTo>
                    <a:lnTo>
                      <a:pt x="0" y="6"/>
                    </a:lnTo>
                    <a:lnTo>
                      <a:pt x="8" y="6"/>
                    </a:lnTo>
                    <a:lnTo>
                      <a:pt x="15" y="6"/>
                    </a:lnTo>
                    <a:lnTo>
                      <a:pt x="23" y="5"/>
                    </a:lnTo>
                    <a:lnTo>
                      <a:pt x="29" y="5"/>
                    </a:lnTo>
                    <a:lnTo>
                      <a:pt x="36" y="3"/>
                    </a:lnTo>
                    <a:lnTo>
                      <a:pt x="42" y="2"/>
                    </a:lnTo>
                    <a:lnTo>
                      <a:pt x="49" y="2"/>
                    </a:lnTo>
                    <a:lnTo>
                      <a:pt x="55" y="0"/>
                    </a:lnTo>
                    <a:close/>
                  </a:path>
                </a:pathLst>
              </a:custGeom>
              <a:solidFill>
                <a:srgbClr val="899B00"/>
              </a:solidFill>
              <a:ln w="9525">
                <a:noFill/>
                <a:round/>
                <a:headEnd/>
                <a:tailEnd/>
              </a:ln>
            </p:spPr>
            <p:txBody>
              <a:bodyPr/>
              <a:lstStyle/>
              <a:p>
                <a:endParaRPr lang="es-ES_tradnl"/>
              </a:p>
            </p:txBody>
          </p:sp>
          <p:sp>
            <p:nvSpPr>
              <p:cNvPr id="206888" name="Freeform 40"/>
              <p:cNvSpPr>
                <a:spLocks/>
              </p:cNvSpPr>
              <p:nvPr/>
            </p:nvSpPr>
            <p:spPr bwMode="auto">
              <a:xfrm>
                <a:off x="1977" y="3449"/>
                <a:ext cx="63" cy="74"/>
              </a:xfrm>
              <a:custGeom>
                <a:avLst/>
                <a:gdLst/>
                <a:ahLst/>
                <a:cxnLst>
                  <a:cxn ang="0">
                    <a:pos x="65" y="12"/>
                  </a:cxn>
                  <a:cxn ang="0">
                    <a:pos x="125" y="148"/>
                  </a:cxn>
                  <a:cxn ang="0">
                    <a:pos x="117" y="146"/>
                  </a:cxn>
                  <a:cxn ang="0">
                    <a:pos x="108" y="145"/>
                  </a:cxn>
                  <a:cxn ang="0">
                    <a:pos x="101" y="143"/>
                  </a:cxn>
                  <a:cxn ang="0">
                    <a:pos x="92" y="142"/>
                  </a:cxn>
                  <a:cxn ang="0">
                    <a:pos x="85" y="140"/>
                  </a:cxn>
                  <a:cxn ang="0">
                    <a:pos x="76" y="139"/>
                  </a:cxn>
                  <a:cxn ang="0">
                    <a:pos x="68" y="136"/>
                  </a:cxn>
                  <a:cxn ang="0">
                    <a:pos x="59" y="134"/>
                  </a:cxn>
                  <a:cxn ang="0">
                    <a:pos x="0" y="0"/>
                  </a:cxn>
                  <a:cxn ang="0">
                    <a:pos x="6" y="5"/>
                  </a:cxn>
                  <a:cxn ang="0">
                    <a:pos x="13" y="8"/>
                  </a:cxn>
                  <a:cxn ang="0">
                    <a:pos x="21" y="11"/>
                  </a:cxn>
                  <a:cxn ang="0">
                    <a:pos x="30" y="12"/>
                  </a:cxn>
                  <a:cxn ang="0">
                    <a:pos x="38" y="12"/>
                  </a:cxn>
                  <a:cxn ang="0">
                    <a:pos x="47" y="14"/>
                  </a:cxn>
                  <a:cxn ang="0">
                    <a:pos x="56" y="14"/>
                  </a:cxn>
                  <a:cxn ang="0">
                    <a:pos x="65" y="12"/>
                  </a:cxn>
                </a:cxnLst>
                <a:rect l="0" t="0" r="r" b="b"/>
                <a:pathLst>
                  <a:path w="125" h="148">
                    <a:moveTo>
                      <a:pt x="65" y="12"/>
                    </a:moveTo>
                    <a:lnTo>
                      <a:pt x="125" y="148"/>
                    </a:lnTo>
                    <a:lnTo>
                      <a:pt x="117" y="146"/>
                    </a:lnTo>
                    <a:lnTo>
                      <a:pt x="108" y="145"/>
                    </a:lnTo>
                    <a:lnTo>
                      <a:pt x="101" y="143"/>
                    </a:lnTo>
                    <a:lnTo>
                      <a:pt x="92" y="142"/>
                    </a:lnTo>
                    <a:lnTo>
                      <a:pt x="85" y="140"/>
                    </a:lnTo>
                    <a:lnTo>
                      <a:pt x="76" y="139"/>
                    </a:lnTo>
                    <a:lnTo>
                      <a:pt x="68" y="136"/>
                    </a:lnTo>
                    <a:lnTo>
                      <a:pt x="59" y="134"/>
                    </a:lnTo>
                    <a:lnTo>
                      <a:pt x="0" y="0"/>
                    </a:lnTo>
                    <a:lnTo>
                      <a:pt x="6" y="5"/>
                    </a:lnTo>
                    <a:lnTo>
                      <a:pt x="13" y="8"/>
                    </a:lnTo>
                    <a:lnTo>
                      <a:pt x="21" y="11"/>
                    </a:lnTo>
                    <a:lnTo>
                      <a:pt x="30" y="12"/>
                    </a:lnTo>
                    <a:lnTo>
                      <a:pt x="38" y="12"/>
                    </a:lnTo>
                    <a:lnTo>
                      <a:pt x="47" y="14"/>
                    </a:lnTo>
                    <a:lnTo>
                      <a:pt x="56" y="14"/>
                    </a:lnTo>
                    <a:lnTo>
                      <a:pt x="65" y="12"/>
                    </a:lnTo>
                    <a:close/>
                  </a:path>
                </a:pathLst>
              </a:custGeom>
              <a:solidFill>
                <a:srgbClr val="8CA500"/>
              </a:solidFill>
              <a:ln w="9525">
                <a:noFill/>
                <a:round/>
                <a:headEnd/>
                <a:tailEnd/>
              </a:ln>
            </p:spPr>
            <p:txBody>
              <a:bodyPr/>
              <a:lstStyle/>
              <a:p>
                <a:endParaRPr lang="es-ES_tradnl"/>
              </a:p>
            </p:txBody>
          </p:sp>
          <p:sp>
            <p:nvSpPr>
              <p:cNvPr id="206889" name="Freeform 41"/>
              <p:cNvSpPr>
                <a:spLocks/>
              </p:cNvSpPr>
              <p:nvPr/>
            </p:nvSpPr>
            <p:spPr bwMode="auto">
              <a:xfrm>
                <a:off x="1942" y="3439"/>
                <a:ext cx="65" cy="77"/>
              </a:xfrm>
              <a:custGeom>
                <a:avLst/>
                <a:gdLst/>
                <a:ahLst/>
                <a:cxnLst>
                  <a:cxn ang="0">
                    <a:pos x="72" y="19"/>
                  </a:cxn>
                  <a:cxn ang="0">
                    <a:pos x="131" y="153"/>
                  </a:cxn>
                  <a:cxn ang="0">
                    <a:pos x="124" y="152"/>
                  </a:cxn>
                  <a:cxn ang="0">
                    <a:pos x="115" y="150"/>
                  </a:cxn>
                  <a:cxn ang="0">
                    <a:pos x="107" y="149"/>
                  </a:cxn>
                  <a:cxn ang="0">
                    <a:pos x="100" y="147"/>
                  </a:cxn>
                  <a:cxn ang="0">
                    <a:pos x="91" y="147"/>
                  </a:cxn>
                  <a:cxn ang="0">
                    <a:pos x="84" y="146"/>
                  </a:cxn>
                  <a:cxn ang="0">
                    <a:pos x="76" y="144"/>
                  </a:cxn>
                  <a:cxn ang="0">
                    <a:pos x="69" y="143"/>
                  </a:cxn>
                  <a:cxn ang="0">
                    <a:pos x="0" y="0"/>
                  </a:cxn>
                  <a:cxn ang="0">
                    <a:pos x="6" y="1"/>
                  </a:cxn>
                  <a:cxn ang="0">
                    <a:pos x="12" y="1"/>
                  </a:cxn>
                  <a:cxn ang="0">
                    <a:pos x="18" y="3"/>
                  </a:cxn>
                  <a:cxn ang="0">
                    <a:pos x="26" y="3"/>
                  </a:cxn>
                  <a:cxn ang="0">
                    <a:pos x="31" y="3"/>
                  </a:cxn>
                  <a:cxn ang="0">
                    <a:pos x="37" y="3"/>
                  </a:cxn>
                  <a:cxn ang="0">
                    <a:pos x="43" y="3"/>
                  </a:cxn>
                  <a:cxn ang="0">
                    <a:pos x="49" y="3"/>
                  </a:cxn>
                  <a:cxn ang="0">
                    <a:pos x="54" y="9"/>
                  </a:cxn>
                  <a:cxn ang="0">
                    <a:pos x="60" y="13"/>
                  </a:cxn>
                  <a:cxn ang="0">
                    <a:pos x="66" y="16"/>
                  </a:cxn>
                  <a:cxn ang="0">
                    <a:pos x="72" y="19"/>
                  </a:cxn>
                </a:cxnLst>
                <a:rect l="0" t="0" r="r" b="b"/>
                <a:pathLst>
                  <a:path w="131" h="153">
                    <a:moveTo>
                      <a:pt x="72" y="19"/>
                    </a:moveTo>
                    <a:lnTo>
                      <a:pt x="131" y="153"/>
                    </a:lnTo>
                    <a:lnTo>
                      <a:pt x="124" y="152"/>
                    </a:lnTo>
                    <a:lnTo>
                      <a:pt x="115" y="150"/>
                    </a:lnTo>
                    <a:lnTo>
                      <a:pt x="107" y="149"/>
                    </a:lnTo>
                    <a:lnTo>
                      <a:pt x="100" y="147"/>
                    </a:lnTo>
                    <a:lnTo>
                      <a:pt x="91" y="147"/>
                    </a:lnTo>
                    <a:lnTo>
                      <a:pt x="84" y="146"/>
                    </a:lnTo>
                    <a:lnTo>
                      <a:pt x="76" y="144"/>
                    </a:lnTo>
                    <a:lnTo>
                      <a:pt x="69" y="143"/>
                    </a:lnTo>
                    <a:lnTo>
                      <a:pt x="0" y="0"/>
                    </a:lnTo>
                    <a:lnTo>
                      <a:pt x="6" y="1"/>
                    </a:lnTo>
                    <a:lnTo>
                      <a:pt x="12" y="1"/>
                    </a:lnTo>
                    <a:lnTo>
                      <a:pt x="18" y="3"/>
                    </a:lnTo>
                    <a:lnTo>
                      <a:pt x="26" y="3"/>
                    </a:lnTo>
                    <a:lnTo>
                      <a:pt x="31" y="3"/>
                    </a:lnTo>
                    <a:lnTo>
                      <a:pt x="37" y="3"/>
                    </a:lnTo>
                    <a:lnTo>
                      <a:pt x="43" y="3"/>
                    </a:lnTo>
                    <a:lnTo>
                      <a:pt x="49" y="3"/>
                    </a:lnTo>
                    <a:lnTo>
                      <a:pt x="54" y="9"/>
                    </a:lnTo>
                    <a:lnTo>
                      <a:pt x="60" y="13"/>
                    </a:lnTo>
                    <a:lnTo>
                      <a:pt x="66" y="16"/>
                    </a:lnTo>
                    <a:lnTo>
                      <a:pt x="72" y="19"/>
                    </a:lnTo>
                    <a:close/>
                  </a:path>
                </a:pathLst>
              </a:custGeom>
              <a:solidFill>
                <a:srgbClr val="8EAF00"/>
              </a:solidFill>
              <a:ln w="9525">
                <a:noFill/>
                <a:round/>
                <a:headEnd/>
                <a:tailEnd/>
              </a:ln>
            </p:spPr>
            <p:txBody>
              <a:bodyPr/>
              <a:lstStyle/>
              <a:p>
                <a:endParaRPr lang="es-ES_tradnl"/>
              </a:p>
            </p:txBody>
          </p:sp>
          <p:sp>
            <p:nvSpPr>
              <p:cNvPr id="206890" name="Freeform 42"/>
              <p:cNvSpPr>
                <a:spLocks/>
              </p:cNvSpPr>
              <p:nvPr/>
            </p:nvSpPr>
            <p:spPr bwMode="auto">
              <a:xfrm>
                <a:off x="1904" y="3422"/>
                <a:ext cx="72" cy="89"/>
              </a:xfrm>
              <a:custGeom>
                <a:avLst/>
                <a:gdLst/>
                <a:ahLst/>
                <a:cxnLst>
                  <a:cxn ang="0">
                    <a:pos x="76" y="36"/>
                  </a:cxn>
                  <a:cxn ang="0">
                    <a:pos x="145" y="179"/>
                  </a:cxn>
                  <a:cxn ang="0">
                    <a:pos x="136" y="177"/>
                  </a:cxn>
                  <a:cxn ang="0">
                    <a:pos x="128" y="177"/>
                  </a:cxn>
                  <a:cxn ang="0">
                    <a:pos x="119" y="176"/>
                  </a:cxn>
                  <a:cxn ang="0">
                    <a:pos x="112" y="174"/>
                  </a:cxn>
                  <a:cxn ang="0">
                    <a:pos x="105" y="174"/>
                  </a:cxn>
                  <a:cxn ang="0">
                    <a:pos x="96" y="173"/>
                  </a:cxn>
                  <a:cxn ang="0">
                    <a:pos x="88" y="173"/>
                  </a:cxn>
                  <a:cxn ang="0">
                    <a:pos x="79" y="173"/>
                  </a:cxn>
                  <a:cxn ang="0">
                    <a:pos x="0" y="0"/>
                  </a:cxn>
                  <a:cxn ang="0">
                    <a:pos x="8" y="0"/>
                  </a:cxn>
                  <a:cxn ang="0">
                    <a:pos x="15" y="2"/>
                  </a:cxn>
                  <a:cxn ang="0">
                    <a:pos x="21" y="2"/>
                  </a:cxn>
                  <a:cxn ang="0">
                    <a:pos x="30" y="3"/>
                  </a:cxn>
                  <a:cxn ang="0">
                    <a:pos x="34" y="12"/>
                  </a:cxn>
                  <a:cxn ang="0">
                    <a:pos x="42" y="20"/>
                  </a:cxn>
                  <a:cxn ang="0">
                    <a:pos x="51" y="25"/>
                  </a:cxn>
                  <a:cxn ang="0">
                    <a:pos x="60" y="31"/>
                  </a:cxn>
                  <a:cxn ang="0">
                    <a:pos x="64" y="33"/>
                  </a:cxn>
                  <a:cxn ang="0">
                    <a:pos x="69" y="34"/>
                  </a:cxn>
                  <a:cxn ang="0">
                    <a:pos x="72" y="36"/>
                  </a:cxn>
                  <a:cxn ang="0">
                    <a:pos x="76" y="36"/>
                  </a:cxn>
                </a:cxnLst>
                <a:rect l="0" t="0" r="r" b="b"/>
                <a:pathLst>
                  <a:path w="145" h="179">
                    <a:moveTo>
                      <a:pt x="76" y="36"/>
                    </a:moveTo>
                    <a:lnTo>
                      <a:pt x="145" y="179"/>
                    </a:lnTo>
                    <a:lnTo>
                      <a:pt x="136" y="177"/>
                    </a:lnTo>
                    <a:lnTo>
                      <a:pt x="128" y="177"/>
                    </a:lnTo>
                    <a:lnTo>
                      <a:pt x="119" y="176"/>
                    </a:lnTo>
                    <a:lnTo>
                      <a:pt x="112" y="174"/>
                    </a:lnTo>
                    <a:lnTo>
                      <a:pt x="105" y="174"/>
                    </a:lnTo>
                    <a:lnTo>
                      <a:pt x="96" y="173"/>
                    </a:lnTo>
                    <a:lnTo>
                      <a:pt x="88" y="173"/>
                    </a:lnTo>
                    <a:lnTo>
                      <a:pt x="79" y="173"/>
                    </a:lnTo>
                    <a:lnTo>
                      <a:pt x="0" y="0"/>
                    </a:lnTo>
                    <a:lnTo>
                      <a:pt x="8" y="0"/>
                    </a:lnTo>
                    <a:lnTo>
                      <a:pt x="15" y="2"/>
                    </a:lnTo>
                    <a:lnTo>
                      <a:pt x="21" y="2"/>
                    </a:lnTo>
                    <a:lnTo>
                      <a:pt x="30" y="3"/>
                    </a:lnTo>
                    <a:lnTo>
                      <a:pt x="34" y="12"/>
                    </a:lnTo>
                    <a:lnTo>
                      <a:pt x="42" y="20"/>
                    </a:lnTo>
                    <a:lnTo>
                      <a:pt x="51" y="25"/>
                    </a:lnTo>
                    <a:lnTo>
                      <a:pt x="60" y="31"/>
                    </a:lnTo>
                    <a:lnTo>
                      <a:pt x="64" y="33"/>
                    </a:lnTo>
                    <a:lnTo>
                      <a:pt x="69" y="34"/>
                    </a:lnTo>
                    <a:lnTo>
                      <a:pt x="72" y="36"/>
                    </a:lnTo>
                    <a:lnTo>
                      <a:pt x="76" y="36"/>
                    </a:lnTo>
                    <a:close/>
                  </a:path>
                </a:pathLst>
              </a:custGeom>
              <a:solidFill>
                <a:srgbClr val="91B700"/>
              </a:solidFill>
              <a:ln w="9525">
                <a:noFill/>
                <a:round/>
                <a:headEnd/>
                <a:tailEnd/>
              </a:ln>
            </p:spPr>
            <p:txBody>
              <a:bodyPr/>
              <a:lstStyle/>
              <a:p>
                <a:endParaRPr lang="es-ES_tradnl"/>
              </a:p>
            </p:txBody>
          </p:sp>
          <p:sp>
            <p:nvSpPr>
              <p:cNvPr id="206891" name="Freeform 43"/>
              <p:cNvSpPr>
                <a:spLocks/>
              </p:cNvSpPr>
              <p:nvPr/>
            </p:nvSpPr>
            <p:spPr bwMode="auto">
              <a:xfrm>
                <a:off x="1871" y="3413"/>
                <a:ext cx="72" cy="95"/>
              </a:xfrm>
              <a:custGeom>
                <a:avLst/>
                <a:gdLst/>
                <a:ahLst/>
                <a:cxnLst>
                  <a:cxn ang="0">
                    <a:pos x="65" y="16"/>
                  </a:cxn>
                  <a:cxn ang="0">
                    <a:pos x="144" y="189"/>
                  </a:cxn>
                  <a:cxn ang="0">
                    <a:pos x="138" y="187"/>
                  </a:cxn>
                  <a:cxn ang="0">
                    <a:pos x="132" y="187"/>
                  </a:cxn>
                  <a:cxn ang="0">
                    <a:pos x="126" y="186"/>
                  </a:cxn>
                  <a:cxn ang="0">
                    <a:pos x="120" y="186"/>
                  </a:cxn>
                  <a:cxn ang="0">
                    <a:pos x="114" y="184"/>
                  </a:cxn>
                  <a:cxn ang="0">
                    <a:pos x="108" y="184"/>
                  </a:cxn>
                  <a:cxn ang="0">
                    <a:pos x="102" y="184"/>
                  </a:cxn>
                  <a:cxn ang="0">
                    <a:pos x="98" y="184"/>
                  </a:cxn>
                  <a:cxn ang="0">
                    <a:pos x="98" y="184"/>
                  </a:cxn>
                  <a:cxn ang="0">
                    <a:pos x="98" y="184"/>
                  </a:cxn>
                  <a:cxn ang="0">
                    <a:pos x="94" y="184"/>
                  </a:cxn>
                  <a:cxn ang="0">
                    <a:pos x="89" y="183"/>
                  </a:cxn>
                  <a:cxn ang="0">
                    <a:pos x="85" y="181"/>
                  </a:cxn>
                  <a:cxn ang="0">
                    <a:pos x="82" y="181"/>
                  </a:cxn>
                  <a:cxn ang="0">
                    <a:pos x="0" y="0"/>
                  </a:cxn>
                  <a:cxn ang="0">
                    <a:pos x="7" y="3"/>
                  </a:cxn>
                  <a:cxn ang="0">
                    <a:pos x="16" y="6"/>
                  </a:cxn>
                  <a:cxn ang="0">
                    <a:pos x="23" y="7"/>
                  </a:cxn>
                  <a:cxn ang="0">
                    <a:pos x="32" y="10"/>
                  </a:cxn>
                  <a:cxn ang="0">
                    <a:pos x="40" y="12"/>
                  </a:cxn>
                  <a:cxn ang="0">
                    <a:pos x="49" y="13"/>
                  </a:cxn>
                  <a:cxn ang="0">
                    <a:pos x="56" y="15"/>
                  </a:cxn>
                  <a:cxn ang="0">
                    <a:pos x="65" y="16"/>
                  </a:cxn>
                </a:cxnLst>
                <a:rect l="0" t="0" r="r" b="b"/>
                <a:pathLst>
                  <a:path w="144" h="189">
                    <a:moveTo>
                      <a:pt x="65" y="16"/>
                    </a:moveTo>
                    <a:lnTo>
                      <a:pt x="144" y="189"/>
                    </a:lnTo>
                    <a:lnTo>
                      <a:pt x="138" y="187"/>
                    </a:lnTo>
                    <a:lnTo>
                      <a:pt x="132" y="187"/>
                    </a:lnTo>
                    <a:lnTo>
                      <a:pt x="126" y="186"/>
                    </a:lnTo>
                    <a:lnTo>
                      <a:pt x="120" y="186"/>
                    </a:lnTo>
                    <a:lnTo>
                      <a:pt x="114" y="184"/>
                    </a:lnTo>
                    <a:lnTo>
                      <a:pt x="108" y="184"/>
                    </a:lnTo>
                    <a:lnTo>
                      <a:pt x="102" y="184"/>
                    </a:lnTo>
                    <a:lnTo>
                      <a:pt x="98" y="184"/>
                    </a:lnTo>
                    <a:lnTo>
                      <a:pt x="98" y="184"/>
                    </a:lnTo>
                    <a:lnTo>
                      <a:pt x="98" y="184"/>
                    </a:lnTo>
                    <a:lnTo>
                      <a:pt x="94" y="184"/>
                    </a:lnTo>
                    <a:lnTo>
                      <a:pt x="89" y="183"/>
                    </a:lnTo>
                    <a:lnTo>
                      <a:pt x="85" y="181"/>
                    </a:lnTo>
                    <a:lnTo>
                      <a:pt x="82" y="181"/>
                    </a:lnTo>
                    <a:lnTo>
                      <a:pt x="0" y="0"/>
                    </a:lnTo>
                    <a:lnTo>
                      <a:pt x="7" y="3"/>
                    </a:lnTo>
                    <a:lnTo>
                      <a:pt x="16" y="6"/>
                    </a:lnTo>
                    <a:lnTo>
                      <a:pt x="23" y="7"/>
                    </a:lnTo>
                    <a:lnTo>
                      <a:pt x="32" y="10"/>
                    </a:lnTo>
                    <a:lnTo>
                      <a:pt x="40" y="12"/>
                    </a:lnTo>
                    <a:lnTo>
                      <a:pt x="49" y="13"/>
                    </a:lnTo>
                    <a:lnTo>
                      <a:pt x="56" y="15"/>
                    </a:lnTo>
                    <a:lnTo>
                      <a:pt x="65" y="16"/>
                    </a:lnTo>
                    <a:close/>
                  </a:path>
                </a:pathLst>
              </a:custGeom>
              <a:solidFill>
                <a:srgbClr val="93C100"/>
              </a:solidFill>
              <a:ln w="9525">
                <a:noFill/>
                <a:round/>
                <a:headEnd/>
                <a:tailEnd/>
              </a:ln>
            </p:spPr>
            <p:txBody>
              <a:bodyPr/>
              <a:lstStyle/>
              <a:p>
                <a:endParaRPr lang="es-ES_tradnl"/>
              </a:p>
            </p:txBody>
          </p:sp>
          <p:sp>
            <p:nvSpPr>
              <p:cNvPr id="206892" name="Freeform 44"/>
              <p:cNvSpPr>
                <a:spLocks/>
              </p:cNvSpPr>
              <p:nvPr/>
            </p:nvSpPr>
            <p:spPr bwMode="auto">
              <a:xfrm>
                <a:off x="1831" y="3393"/>
                <a:ext cx="81" cy="111"/>
              </a:xfrm>
              <a:custGeom>
                <a:avLst/>
                <a:gdLst/>
                <a:ahLst/>
                <a:cxnLst>
                  <a:cxn ang="0">
                    <a:pos x="79" y="40"/>
                  </a:cxn>
                  <a:cxn ang="0">
                    <a:pos x="161" y="221"/>
                  </a:cxn>
                  <a:cxn ang="0">
                    <a:pos x="152" y="220"/>
                  </a:cxn>
                  <a:cxn ang="0">
                    <a:pos x="144" y="218"/>
                  </a:cxn>
                  <a:cxn ang="0">
                    <a:pos x="135" y="217"/>
                  </a:cxn>
                  <a:cxn ang="0">
                    <a:pos x="128" y="216"/>
                  </a:cxn>
                  <a:cxn ang="0">
                    <a:pos x="119" y="213"/>
                  </a:cxn>
                  <a:cxn ang="0">
                    <a:pos x="111" y="211"/>
                  </a:cxn>
                  <a:cxn ang="0">
                    <a:pos x="102" y="208"/>
                  </a:cxn>
                  <a:cxn ang="0">
                    <a:pos x="95" y="205"/>
                  </a:cxn>
                  <a:cxn ang="0">
                    <a:pos x="0" y="0"/>
                  </a:cxn>
                  <a:cxn ang="0">
                    <a:pos x="44" y="3"/>
                  </a:cxn>
                  <a:cxn ang="0">
                    <a:pos x="44" y="3"/>
                  </a:cxn>
                  <a:cxn ang="0">
                    <a:pos x="41" y="6"/>
                  </a:cxn>
                  <a:cxn ang="0">
                    <a:pos x="38" y="8"/>
                  </a:cxn>
                  <a:cxn ang="0">
                    <a:pos x="37" y="11"/>
                  </a:cxn>
                  <a:cxn ang="0">
                    <a:pos x="38" y="16"/>
                  </a:cxn>
                  <a:cxn ang="0">
                    <a:pos x="46" y="25"/>
                  </a:cxn>
                  <a:cxn ang="0">
                    <a:pos x="56" y="31"/>
                  </a:cxn>
                  <a:cxn ang="0">
                    <a:pos x="67" y="35"/>
                  </a:cxn>
                  <a:cxn ang="0">
                    <a:pos x="79" y="40"/>
                  </a:cxn>
                </a:cxnLst>
                <a:rect l="0" t="0" r="r" b="b"/>
                <a:pathLst>
                  <a:path w="161" h="221">
                    <a:moveTo>
                      <a:pt x="79" y="40"/>
                    </a:moveTo>
                    <a:lnTo>
                      <a:pt x="161" y="221"/>
                    </a:lnTo>
                    <a:lnTo>
                      <a:pt x="152" y="220"/>
                    </a:lnTo>
                    <a:lnTo>
                      <a:pt x="144" y="218"/>
                    </a:lnTo>
                    <a:lnTo>
                      <a:pt x="135" y="217"/>
                    </a:lnTo>
                    <a:lnTo>
                      <a:pt x="128" y="216"/>
                    </a:lnTo>
                    <a:lnTo>
                      <a:pt x="119" y="213"/>
                    </a:lnTo>
                    <a:lnTo>
                      <a:pt x="111" y="211"/>
                    </a:lnTo>
                    <a:lnTo>
                      <a:pt x="102" y="208"/>
                    </a:lnTo>
                    <a:lnTo>
                      <a:pt x="95" y="205"/>
                    </a:lnTo>
                    <a:lnTo>
                      <a:pt x="0" y="0"/>
                    </a:lnTo>
                    <a:lnTo>
                      <a:pt x="44" y="3"/>
                    </a:lnTo>
                    <a:lnTo>
                      <a:pt x="44" y="3"/>
                    </a:lnTo>
                    <a:lnTo>
                      <a:pt x="41" y="6"/>
                    </a:lnTo>
                    <a:lnTo>
                      <a:pt x="38" y="8"/>
                    </a:lnTo>
                    <a:lnTo>
                      <a:pt x="37" y="11"/>
                    </a:lnTo>
                    <a:lnTo>
                      <a:pt x="38" y="16"/>
                    </a:lnTo>
                    <a:lnTo>
                      <a:pt x="46" y="25"/>
                    </a:lnTo>
                    <a:lnTo>
                      <a:pt x="56" y="31"/>
                    </a:lnTo>
                    <a:lnTo>
                      <a:pt x="67" y="35"/>
                    </a:lnTo>
                    <a:lnTo>
                      <a:pt x="79" y="40"/>
                    </a:lnTo>
                    <a:close/>
                  </a:path>
                </a:pathLst>
              </a:custGeom>
              <a:solidFill>
                <a:srgbClr val="99CC00"/>
              </a:solidFill>
              <a:ln w="9525">
                <a:noFill/>
                <a:round/>
                <a:headEnd/>
                <a:tailEnd/>
              </a:ln>
            </p:spPr>
            <p:txBody>
              <a:bodyPr/>
              <a:lstStyle/>
              <a:p>
                <a:endParaRPr lang="es-ES_tradnl"/>
              </a:p>
            </p:txBody>
          </p:sp>
          <p:sp>
            <p:nvSpPr>
              <p:cNvPr id="206893" name="Freeform 45"/>
              <p:cNvSpPr>
                <a:spLocks/>
              </p:cNvSpPr>
              <p:nvPr/>
            </p:nvSpPr>
            <p:spPr bwMode="auto">
              <a:xfrm>
                <a:off x="1802" y="3393"/>
                <a:ext cx="77" cy="103"/>
              </a:xfrm>
              <a:custGeom>
                <a:avLst/>
                <a:gdLst/>
                <a:ahLst/>
                <a:cxnLst>
                  <a:cxn ang="0">
                    <a:pos x="58" y="0"/>
                  </a:cxn>
                  <a:cxn ang="0">
                    <a:pos x="153" y="205"/>
                  </a:cxn>
                  <a:cxn ang="0">
                    <a:pos x="137" y="199"/>
                  </a:cxn>
                  <a:cxn ang="0">
                    <a:pos x="122" y="193"/>
                  </a:cxn>
                  <a:cxn ang="0">
                    <a:pos x="107" y="187"/>
                  </a:cxn>
                  <a:cxn ang="0">
                    <a:pos x="92" y="180"/>
                  </a:cxn>
                  <a:cxn ang="0">
                    <a:pos x="79" y="172"/>
                  </a:cxn>
                  <a:cxn ang="0">
                    <a:pos x="65" y="163"/>
                  </a:cxn>
                  <a:cxn ang="0">
                    <a:pos x="52" y="153"/>
                  </a:cxn>
                  <a:cxn ang="0">
                    <a:pos x="38" y="143"/>
                  </a:cxn>
                  <a:cxn ang="0">
                    <a:pos x="34" y="135"/>
                  </a:cxn>
                  <a:cxn ang="0">
                    <a:pos x="31" y="126"/>
                  </a:cxn>
                  <a:cxn ang="0">
                    <a:pos x="29" y="119"/>
                  </a:cxn>
                  <a:cxn ang="0">
                    <a:pos x="35" y="111"/>
                  </a:cxn>
                  <a:cxn ang="0">
                    <a:pos x="38" y="108"/>
                  </a:cxn>
                  <a:cxn ang="0">
                    <a:pos x="41" y="105"/>
                  </a:cxn>
                  <a:cxn ang="0">
                    <a:pos x="44" y="104"/>
                  </a:cxn>
                  <a:cxn ang="0">
                    <a:pos x="47" y="101"/>
                  </a:cxn>
                  <a:cxn ang="0">
                    <a:pos x="43" y="89"/>
                  </a:cxn>
                  <a:cxn ang="0">
                    <a:pos x="31" y="84"/>
                  </a:cxn>
                  <a:cxn ang="0">
                    <a:pos x="16" y="80"/>
                  </a:cxn>
                  <a:cxn ang="0">
                    <a:pos x="6" y="73"/>
                  </a:cxn>
                  <a:cxn ang="0">
                    <a:pos x="0" y="64"/>
                  </a:cxn>
                  <a:cxn ang="0">
                    <a:pos x="0" y="52"/>
                  </a:cxn>
                  <a:cxn ang="0">
                    <a:pos x="1" y="40"/>
                  </a:cxn>
                  <a:cxn ang="0">
                    <a:pos x="4" y="29"/>
                  </a:cxn>
                  <a:cxn ang="0">
                    <a:pos x="8" y="22"/>
                  </a:cxn>
                  <a:cxn ang="0">
                    <a:pos x="14" y="17"/>
                  </a:cxn>
                  <a:cxn ang="0">
                    <a:pos x="22" y="13"/>
                  </a:cxn>
                  <a:cxn ang="0">
                    <a:pos x="29" y="11"/>
                  </a:cxn>
                  <a:cxn ang="0">
                    <a:pos x="37" y="8"/>
                  </a:cxn>
                  <a:cxn ang="0">
                    <a:pos x="44" y="7"/>
                  </a:cxn>
                  <a:cxn ang="0">
                    <a:pos x="52" y="4"/>
                  </a:cxn>
                  <a:cxn ang="0">
                    <a:pos x="58" y="0"/>
                  </a:cxn>
                  <a:cxn ang="0">
                    <a:pos x="58" y="0"/>
                  </a:cxn>
                  <a:cxn ang="0">
                    <a:pos x="58" y="0"/>
                  </a:cxn>
                </a:cxnLst>
                <a:rect l="0" t="0" r="r" b="b"/>
                <a:pathLst>
                  <a:path w="153" h="205">
                    <a:moveTo>
                      <a:pt x="58" y="0"/>
                    </a:moveTo>
                    <a:lnTo>
                      <a:pt x="153" y="205"/>
                    </a:lnTo>
                    <a:lnTo>
                      <a:pt x="137" y="199"/>
                    </a:lnTo>
                    <a:lnTo>
                      <a:pt x="122" y="193"/>
                    </a:lnTo>
                    <a:lnTo>
                      <a:pt x="107" y="187"/>
                    </a:lnTo>
                    <a:lnTo>
                      <a:pt x="92" y="180"/>
                    </a:lnTo>
                    <a:lnTo>
                      <a:pt x="79" y="172"/>
                    </a:lnTo>
                    <a:lnTo>
                      <a:pt x="65" y="163"/>
                    </a:lnTo>
                    <a:lnTo>
                      <a:pt x="52" y="153"/>
                    </a:lnTo>
                    <a:lnTo>
                      <a:pt x="38" y="143"/>
                    </a:lnTo>
                    <a:lnTo>
                      <a:pt x="34" y="135"/>
                    </a:lnTo>
                    <a:lnTo>
                      <a:pt x="31" y="126"/>
                    </a:lnTo>
                    <a:lnTo>
                      <a:pt x="29" y="119"/>
                    </a:lnTo>
                    <a:lnTo>
                      <a:pt x="35" y="111"/>
                    </a:lnTo>
                    <a:lnTo>
                      <a:pt x="38" y="108"/>
                    </a:lnTo>
                    <a:lnTo>
                      <a:pt x="41" y="105"/>
                    </a:lnTo>
                    <a:lnTo>
                      <a:pt x="44" y="104"/>
                    </a:lnTo>
                    <a:lnTo>
                      <a:pt x="47" y="101"/>
                    </a:lnTo>
                    <a:lnTo>
                      <a:pt x="43" y="89"/>
                    </a:lnTo>
                    <a:lnTo>
                      <a:pt x="31" y="84"/>
                    </a:lnTo>
                    <a:lnTo>
                      <a:pt x="16" y="80"/>
                    </a:lnTo>
                    <a:lnTo>
                      <a:pt x="6" y="73"/>
                    </a:lnTo>
                    <a:lnTo>
                      <a:pt x="0" y="64"/>
                    </a:lnTo>
                    <a:lnTo>
                      <a:pt x="0" y="52"/>
                    </a:lnTo>
                    <a:lnTo>
                      <a:pt x="1" y="40"/>
                    </a:lnTo>
                    <a:lnTo>
                      <a:pt x="4" y="29"/>
                    </a:lnTo>
                    <a:lnTo>
                      <a:pt x="8" y="22"/>
                    </a:lnTo>
                    <a:lnTo>
                      <a:pt x="14" y="17"/>
                    </a:lnTo>
                    <a:lnTo>
                      <a:pt x="22" y="13"/>
                    </a:lnTo>
                    <a:lnTo>
                      <a:pt x="29" y="11"/>
                    </a:lnTo>
                    <a:lnTo>
                      <a:pt x="37" y="8"/>
                    </a:lnTo>
                    <a:lnTo>
                      <a:pt x="44" y="7"/>
                    </a:lnTo>
                    <a:lnTo>
                      <a:pt x="52" y="4"/>
                    </a:lnTo>
                    <a:lnTo>
                      <a:pt x="58" y="0"/>
                    </a:lnTo>
                    <a:lnTo>
                      <a:pt x="58" y="0"/>
                    </a:lnTo>
                    <a:lnTo>
                      <a:pt x="58" y="0"/>
                    </a:lnTo>
                    <a:close/>
                  </a:path>
                </a:pathLst>
              </a:custGeom>
              <a:solidFill>
                <a:srgbClr val="99CC00"/>
              </a:solidFill>
              <a:ln w="9525">
                <a:noFill/>
                <a:round/>
                <a:headEnd/>
                <a:tailEnd/>
              </a:ln>
            </p:spPr>
            <p:txBody>
              <a:bodyPr/>
              <a:lstStyle/>
              <a:p>
                <a:endParaRPr lang="es-ES_tradnl"/>
              </a:p>
            </p:txBody>
          </p:sp>
          <p:sp>
            <p:nvSpPr>
              <p:cNvPr id="206894" name="Freeform 46"/>
              <p:cNvSpPr>
                <a:spLocks/>
              </p:cNvSpPr>
              <p:nvPr/>
            </p:nvSpPr>
            <p:spPr bwMode="auto">
              <a:xfrm>
                <a:off x="2169" y="3457"/>
                <a:ext cx="50" cy="64"/>
              </a:xfrm>
              <a:custGeom>
                <a:avLst/>
                <a:gdLst/>
                <a:ahLst/>
                <a:cxnLst>
                  <a:cxn ang="0">
                    <a:pos x="16" y="98"/>
                  </a:cxn>
                  <a:cxn ang="0">
                    <a:pos x="10" y="88"/>
                  </a:cxn>
                  <a:cxn ang="0">
                    <a:pos x="9" y="74"/>
                  </a:cxn>
                  <a:cxn ang="0">
                    <a:pos x="6" y="61"/>
                  </a:cxn>
                  <a:cxn ang="0">
                    <a:pos x="0" y="52"/>
                  </a:cxn>
                  <a:cxn ang="0">
                    <a:pos x="7" y="40"/>
                  </a:cxn>
                  <a:cxn ang="0">
                    <a:pos x="16" y="28"/>
                  </a:cxn>
                  <a:cxn ang="0">
                    <a:pos x="22" y="16"/>
                  </a:cxn>
                  <a:cxn ang="0">
                    <a:pos x="22" y="3"/>
                  </a:cxn>
                  <a:cxn ang="0">
                    <a:pos x="32" y="0"/>
                  </a:cxn>
                  <a:cxn ang="0">
                    <a:pos x="40" y="0"/>
                  </a:cxn>
                  <a:cxn ang="0">
                    <a:pos x="46" y="4"/>
                  </a:cxn>
                  <a:cxn ang="0">
                    <a:pos x="52" y="12"/>
                  </a:cxn>
                  <a:cxn ang="0">
                    <a:pos x="56" y="20"/>
                  </a:cxn>
                  <a:cxn ang="0">
                    <a:pos x="62" y="29"/>
                  </a:cxn>
                  <a:cxn ang="0">
                    <a:pos x="68" y="37"/>
                  </a:cxn>
                  <a:cxn ang="0">
                    <a:pos x="74" y="44"/>
                  </a:cxn>
                  <a:cxn ang="0">
                    <a:pos x="85" y="58"/>
                  </a:cxn>
                  <a:cxn ang="0">
                    <a:pos x="92" y="71"/>
                  </a:cxn>
                  <a:cxn ang="0">
                    <a:pos x="98" y="85"/>
                  </a:cxn>
                  <a:cxn ang="0">
                    <a:pos x="101" y="98"/>
                  </a:cxn>
                  <a:cxn ang="0">
                    <a:pos x="91" y="104"/>
                  </a:cxn>
                  <a:cxn ang="0">
                    <a:pos x="82" y="99"/>
                  </a:cxn>
                  <a:cxn ang="0">
                    <a:pos x="73" y="93"/>
                  </a:cxn>
                  <a:cxn ang="0">
                    <a:pos x="62" y="96"/>
                  </a:cxn>
                  <a:cxn ang="0">
                    <a:pos x="64" y="105"/>
                  </a:cxn>
                  <a:cxn ang="0">
                    <a:pos x="65" y="114"/>
                  </a:cxn>
                  <a:cxn ang="0">
                    <a:pos x="65" y="122"/>
                  </a:cxn>
                  <a:cxn ang="0">
                    <a:pos x="61" y="126"/>
                  </a:cxn>
                  <a:cxn ang="0">
                    <a:pos x="53" y="126"/>
                  </a:cxn>
                  <a:cxn ang="0">
                    <a:pos x="47" y="123"/>
                  </a:cxn>
                  <a:cxn ang="0">
                    <a:pos x="41" y="120"/>
                  </a:cxn>
                  <a:cxn ang="0">
                    <a:pos x="35" y="116"/>
                  </a:cxn>
                  <a:cxn ang="0">
                    <a:pos x="31" y="113"/>
                  </a:cxn>
                  <a:cxn ang="0">
                    <a:pos x="25" y="107"/>
                  </a:cxn>
                  <a:cxn ang="0">
                    <a:pos x="21" y="102"/>
                  </a:cxn>
                  <a:cxn ang="0">
                    <a:pos x="16" y="98"/>
                  </a:cxn>
                  <a:cxn ang="0">
                    <a:pos x="16" y="98"/>
                  </a:cxn>
                  <a:cxn ang="0">
                    <a:pos x="16" y="98"/>
                  </a:cxn>
                </a:cxnLst>
                <a:rect l="0" t="0" r="r" b="b"/>
                <a:pathLst>
                  <a:path w="101" h="126">
                    <a:moveTo>
                      <a:pt x="16" y="98"/>
                    </a:moveTo>
                    <a:lnTo>
                      <a:pt x="10" y="88"/>
                    </a:lnTo>
                    <a:lnTo>
                      <a:pt x="9" y="74"/>
                    </a:lnTo>
                    <a:lnTo>
                      <a:pt x="6" y="61"/>
                    </a:lnTo>
                    <a:lnTo>
                      <a:pt x="0" y="52"/>
                    </a:lnTo>
                    <a:lnTo>
                      <a:pt x="7" y="40"/>
                    </a:lnTo>
                    <a:lnTo>
                      <a:pt x="16" y="28"/>
                    </a:lnTo>
                    <a:lnTo>
                      <a:pt x="22" y="16"/>
                    </a:lnTo>
                    <a:lnTo>
                      <a:pt x="22" y="3"/>
                    </a:lnTo>
                    <a:lnTo>
                      <a:pt x="32" y="0"/>
                    </a:lnTo>
                    <a:lnTo>
                      <a:pt x="40" y="0"/>
                    </a:lnTo>
                    <a:lnTo>
                      <a:pt x="46" y="4"/>
                    </a:lnTo>
                    <a:lnTo>
                      <a:pt x="52" y="12"/>
                    </a:lnTo>
                    <a:lnTo>
                      <a:pt x="56" y="20"/>
                    </a:lnTo>
                    <a:lnTo>
                      <a:pt x="62" y="29"/>
                    </a:lnTo>
                    <a:lnTo>
                      <a:pt x="68" y="37"/>
                    </a:lnTo>
                    <a:lnTo>
                      <a:pt x="74" y="44"/>
                    </a:lnTo>
                    <a:lnTo>
                      <a:pt x="85" y="58"/>
                    </a:lnTo>
                    <a:lnTo>
                      <a:pt x="92" y="71"/>
                    </a:lnTo>
                    <a:lnTo>
                      <a:pt x="98" y="85"/>
                    </a:lnTo>
                    <a:lnTo>
                      <a:pt x="101" y="98"/>
                    </a:lnTo>
                    <a:lnTo>
                      <a:pt x="91" y="104"/>
                    </a:lnTo>
                    <a:lnTo>
                      <a:pt x="82" y="99"/>
                    </a:lnTo>
                    <a:lnTo>
                      <a:pt x="73" y="93"/>
                    </a:lnTo>
                    <a:lnTo>
                      <a:pt x="62" y="96"/>
                    </a:lnTo>
                    <a:lnTo>
                      <a:pt x="64" y="105"/>
                    </a:lnTo>
                    <a:lnTo>
                      <a:pt x="65" y="114"/>
                    </a:lnTo>
                    <a:lnTo>
                      <a:pt x="65" y="122"/>
                    </a:lnTo>
                    <a:lnTo>
                      <a:pt x="61" y="126"/>
                    </a:lnTo>
                    <a:lnTo>
                      <a:pt x="53" y="126"/>
                    </a:lnTo>
                    <a:lnTo>
                      <a:pt x="47" y="123"/>
                    </a:lnTo>
                    <a:lnTo>
                      <a:pt x="41" y="120"/>
                    </a:lnTo>
                    <a:lnTo>
                      <a:pt x="35" y="116"/>
                    </a:lnTo>
                    <a:lnTo>
                      <a:pt x="31" y="113"/>
                    </a:lnTo>
                    <a:lnTo>
                      <a:pt x="25" y="107"/>
                    </a:lnTo>
                    <a:lnTo>
                      <a:pt x="21" y="102"/>
                    </a:lnTo>
                    <a:lnTo>
                      <a:pt x="16" y="98"/>
                    </a:lnTo>
                    <a:lnTo>
                      <a:pt x="16" y="98"/>
                    </a:lnTo>
                    <a:lnTo>
                      <a:pt x="16" y="98"/>
                    </a:lnTo>
                    <a:close/>
                  </a:path>
                </a:pathLst>
              </a:custGeom>
              <a:solidFill>
                <a:srgbClr val="217C00"/>
              </a:solidFill>
              <a:ln w="9525">
                <a:noFill/>
                <a:round/>
                <a:headEnd/>
                <a:tailEnd/>
              </a:ln>
            </p:spPr>
            <p:txBody>
              <a:bodyPr/>
              <a:lstStyle/>
              <a:p>
                <a:endParaRPr lang="es-ES_tradnl"/>
              </a:p>
            </p:txBody>
          </p:sp>
          <p:sp>
            <p:nvSpPr>
              <p:cNvPr id="206895" name="Freeform 47"/>
              <p:cNvSpPr>
                <a:spLocks/>
              </p:cNvSpPr>
              <p:nvPr/>
            </p:nvSpPr>
            <p:spPr bwMode="auto">
              <a:xfrm>
                <a:off x="2099" y="3454"/>
                <a:ext cx="73" cy="52"/>
              </a:xfrm>
              <a:custGeom>
                <a:avLst/>
                <a:gdLst/>
                <a:ahLst/>
                <a:cxnLst>
                  <a:cxn ang="0">
                    <a:pos x="6" y="90"/>
                  </a:cxn>
                  <a:cxn ang="0">
                    <a:pos x="0" y="90"/>
                  </a:cxn>
                  <a:cxn ang="0">
                    <a:pos x="0" y="82"/>
                  </a:cxn>
                  <a:cxn ang="0">
                    <a:pos x="0" y="82"/>
                  </a:cxn>
                  <a:cxn ang="0">
                    <a:pos x="13" y="70"/>
                  </a:cxn>
                  <a:cxn ang="0">
                    <a:pos x="26" y="57"/>
                  </a:cxn>
                  <a:cxn ang="0">
                    <a:pos x="41" y="45"/>
                  </a:cxn>
                  <a:cxn ang="0">
                    <a:pos x="56" y="34"/>
                  </a:cxn>
                  <a:cxn ang="0">
                    <a:pos x="71" y="24"/>
                  </a:cxn>
                  <a:cxn ang="0">
                    <a:pos x="86" y="14"/>
                  </a:cxn>
                  <a:cxn ang="0">
                    <a:pos x="102" y="6"/>
                  </a:cxn>
                  <a:cxn ang="0">
                    <a:pos x="119" y="0"/>
                  </a:cxn>
                  <a:cxn ang="0">
                    <a:pos x="119" y="0"/>
                  </a:cxn>
                  <a:cxn ang="0">
                    <a:pos x="123" y="3"/>
                  </a:cxn>
                  <a:cxn ang="0">
                    <a:pos x="123" y="3"/>
                  </a:cxn>
                  <a:cxn ang="0">
                    <a:pos x="120" y="8"/>
                  </a:cxn>
                  <a:cxn ang="0">
                    <a:pos x="116" y="12"/>
                  </a:cxn>
                  <a:cxn ang="0">
                    <a:pos x="114" y="18"/>
                  </a:cxn>
                  <a:cxn ang="0">
                    <a:pos x="113" y="23"/>
                  </a:cxn>
                  <a:cxn ang="0">
                    <a:pos x="116" y="26"/>
                  </a:cxn>
                  <a:cxn ang="0">
                    <a:pos x="120" y="27"/>
                  </a:cxn>
                  <a:cxn ang="0">
                    <a:pos x="123" y="26"/>
                  </a:cxn>
                  <a:cxn ang="0">
                    <a:pos x="126" y="27"/>
                  </a:cxn>
                  <a:cxn ang="0">
                    <a:pos x="126" y="24"/>
                  </a:cxn>
                  <a:cxn ang="0">
                    <a:pos x="129" y="20"/>
                  </a:cxn>
                  <a:cxn ang="0">
                    <a:pos x="131" y="18"/>
                  </a:cxn>
                  <a:cxn ang="0">
                    <a:pos x="135" y="17"/>
                  </a:cxn>
                  <a:cxn ang="0">
                    <a:pos x="135" y="17"/>
                  </a:cxn>
                  <a:cxn ang="0">
                    <a:pos x="146" y="17"/>
                  </a:cxn>
                  <a:cxn ang="0">
                    <a:pos x="146" y="17"/>
                  </a:cxn>
                  <a:cxn ang="0">
                    <a:pos x="141" y="33"/>
                  </a:cxn>
                  <a:cxn ang="0">
                    <a:pos x="132" y="48"/>
                  </a:cxn>
                  <a:cxn ang="0">
                    <a:pos x="122" y="61"/>
                  </a:cxn>
                  <a:cxn ang="0">
                    <a:pos x="108" y="73"/>
                  </a:cxn>
                  <a:cxn ang="0">
                    <a:pos x="93" y="85"/>
                  </a:cxn>
                  <a:cxn ang="0">
                    <a:pos x="79" y="94"/>
                  </a:cxn>
                  <a:cxn ang="0">
                    <a:pos x="62" y="101"/>
                  </a:cxn>
                  <a:cxn ang="0">
                    <a:pos x="47" y="106"/>
                  </a:cxn>
                  <a:cxn ang="0">
                    <a:pos x="35" y="101"/>
                  </a:cxn>
                  <a:cxn ang="0">
                    <a:pos x="28" y="91"/>
                  </a:cxn>
                  <a:cxn ang="0">
                    <a:pos x="19" y="84"/>
                  </a:cxn>
                  <a:cxn ang="0">
                    <a:pos x="6" y="90"/>
                  </a:cxn>
                  <a:cxn ang="0">
                    <a:pos x="6" y="90"/>
                  </a:cxn>
                  <a:cxn ang="0">
                    <a:pos x="6" y="90"/>
                  </a:cxn>
                </a:cxnLst>
                <a:rect l="0" t="0" r="r" b="b"/>
                <a:pathLst>
                  <a:path w="146" h="106">
                    <a:moveTo>
                      <a:pt x="6" y="90"/>
                    </a:moveTo>
                    <a:lnTo>
                      <a:pt x="0" y="90"/>
                    </a:lnTo>
                    <a:lnTo>
                      <a:pt x="0" y="82"/>
                    </a:lnTo>
                    <a:lnTo>
                      <a:pt x="0" y="82"/>
                    </a:lnTo>
                    <a:lnTo>
                      <a:pt x="13" y="70"/>
                    </a:lnTo>
                    <a:lnTo>
                      <a:pt x="26" y="57"/>
                    </a:lnTo>
                    <a:lnTo>
                      <a:pt x="41" y="45"/>
                    </a:lnTo>
                    <a:lnTo>
                      <a:pt x="56" y="34"/>
                    </a:lnTo>
                    <a:lnTo>
                      <a:pt x="71" y="24"/>
                    </a:lnTo>
                    <a:lnTo>
                      <a:pt x="86" y="14"/>
                    </a:lnTo>
                    <a:lnTo>
                      <a:pt x="102" y="6"/>
                    </a:lnTo>
                    <a:lnTo>
                      <a:pt x="119" y="0"/>
                    </a:lnTo>
                    <a:lnTo>
                      <a:pt x="119" y="0"/>
                    </a:lnTo>
                    <a:lnTo>
                      <a:pt x="123" y="3"/>
                    </a:lnTo>
                    <a:lnTo>
                      <a:pt x="123" y="3"/>
                    </a:lnTo>
                    <a:lnTo>
                      <a:pt x="120" y="8"/>
                    </a:lnTo>
                    <a:lnTo>
                      <a:pt x="116" y="12"/>
                    </a:lnTo>
                    <a:lnTo>
                      <a:pt x="114" y="18"/>
                    </a:lnTo>
                    <a:lnTo>
                      <a:pt x="113" y="23"/>
                    </a:lnTo>
                    <a:lnTo>
                      <a:pt x="116" y="26"/>
                    </a:lnTo>
                    <a:lnTo>
                      <a:pt x="120" y="27"/>
                    </a:lnTo>
                    <a:lnTo>
                      <a:pt x="123" y="26"/>
                    </a:lnTo>
                    <a:lnTo>
                      <a:pt x="126" y="27"/>
                    </a:lnTo>
                    <a:lnTo>
                      <a:pt x="126" y="24"/>
                    </a:lnTo>
                    <a:lnTo>
                      <a:pt x="129" y="20"/>
                    </a:lnTo>
                    <a:lnTo>
                      <a:pt x="131" y="18"/>
                    </a:lnTo>
                    <a:lnTo>
                      <a:pt x="135" y="17"/>
                    </a:lnTo>
                    <a:lnTo>
                      <a:pt x="135" y="17"/>
                    </a:lnTo>
                    <a:lnTo>
                      <a:pt x="146" y="17"/>
                    </a:lnTo>
                    <a:lnTo>
                      <a:pt x="146" y="17"/>
                    </a:lnTo>
                    <a:lnTo>
                      <a:pt x="141" y="33"/>
                    </a:lnTo>
                    <a:lnTo>
                      <a:pt x="132" y="48"/>
                    </a:lnTo>
                    <a:lnTo>
                      <a:pt x="122" y="61"/>
                    </a:lnTo>
                    <a:lnTo>
                      <a:pt x="108" y="73"/>
                    </a:lnTo>
                    <a:lnTo>
                      <a:pt x="93" y="85"/>
                    </a:lnTo>
                    <a:lnTo>
                      <a:pt x="79" y="94"/>
                    </a:lnTo>
                    <a:lnTo>
                      <a:pt x="62" y="101"/>
                    </a:lnTo>
                    <a:lnTo>
                      <a:pt x="47" y="106"/>
                    </a:lnTo>
                    <a:lnTo>
                      <a:pt x="35" y="101"/>
                    </a:lnTo>
                    <a:lnTo>
                      <a:pt x="28" y="91"/>
                    </a:lnTo>
                    <a:lnTo>
                      <a:pt x="19" y="84"/>
                    </a:lnTo>
                    <a:lnTo>
                      <a:pt x="6" y="90"/>
                    </a:lnTo>
                    <a:lnTo>
                      <a:pt x="6" y="90"/>
                    </a:lnTo>
                    <a:lnTo>
                      <a:pt x="6" y="90"/>
                    </a:lnTo>
                    <a:close/>
                  </a:path>
                </a:pathLst>
              </a:custGeom>
              <a:solidFill>
                <a:srgbClr val="007C00"/>
              </a:solidFill>
              <a:ln w="9525">
                <a:noFill/>
                <a:round/>
                <a:headEnd/>
                <a:tailEnd/>
              </a:ln>
            </p:spPr>
            <p:txBody>
              <a:bodyPr/>
              <a:lstStyle/>
              <a:p>
                <a:endParaRPr lang="es-ES_tradnl"/>
              </a:p>
            </p:txBody>
          </p:sp>
          <p:sp>
            <p:nvSpPr>
              <p:cNvPr id="206896" name="Freeform 48"/>
              <p:cNvSpPr>
                <a:spLocks/>
              </p:cNvSpPr>
              <p:nvPr/>
            </p:nvSpPr>
            <p:spPr bwMode="auto">
              <a:xfrm>
                <a:off x="2179" y="3349"/>
                <a:ext cx="181" cy="155"/>
              </a:xfrm>
              <a:custGeom>
                <a:avLst/>
                <a:gdLst/>
                <a:ahLst/>
                <a:cxnLst>
                  <a:cxn ang="0">
                    <a:pos x="40" y="207"/>
                  </a:cxn>
                  <a:cxn ang="0">
                    <a:pos x="22" y="199"/>
                  </a:cxn>
                  <a:cxn ang="0">
                    <a:pos x="7" y="181"/>
                  </a:cxn>
                  <a:cxn ang="0">
                    <a:pos x="2" y="152"/>
                  </a:cxn>
                  <a:cxn ang="0">
                    <a:pos x="4" y="143"/>
                  </a:cxn>
                  <a:cxn ang="0">
                    <a:pos x="19" y="149"/>
                  </a:cxn>
                  <a:cxn ang="0">
                    <a:pos x="39" y="168"/>
                  </a:cxn>
                  <a:cxn ang="0">
                    <a:pos x="66" y="198"/>
                  </a:cxn>
                  <a:cxn ang="0">
                    <a:pos x="94" y="225"/>
                  </a:cxn>
                  <a:cxn ang="0">
                    <a:pos x="128" y="239"/>
                  </a:cxn>
                  <a:cxn ang="0">
                    <a:pos x="158" y="236"/>
                  </a:cxn>
                  <a:cxn ang="0">
                    <a:pos x="177" y="223"/>
                  </a:cxn>
                  <a:cxn ang="0">
                    <a:pos x="185" y="204"/>
                  </a:cxn>
                  <a:cxn ang="0">
                    <a:pos x="180" y="189"/>
                  </a:cxn>
                  <a:cxn ang="0">
                    <a:pos x="188" y="177"/>
                  </a:cxn>
                  <a:cxn ang="0">
                    <a:pos x="204" y="166"/>
                  </a:cxn>
                  <a:cxn ang="0">
                    <a:pos x="210" y="140"/>
                  </a:cxn>
                  <a:cxn ang="0">
                    <a:pos x="197" y="117"/>
                  </a:cxn>
                  <a:cxn ang="0">
                    <a:pos x="171" y="101"/>
                  </a:cxn>
                  <a:cxn ang="0">
                    <a:pos x="145" y="88"/>
                  </a:cxn>
                  <a:cxn ang="0">
                    <a:pos x="121" y="73"/>
                  </a:cxn>
                  <a:cxn ang="0">
                    <a:pos x="91" y="62"/>
                  </a:cxn>
                  <a:cxn ang="0">
                    <a:pos x="61" y="61"/>
                  </a:cxn>
                  <a:cxn ang="0">
                    <a:pos x="33" y="68"/>
                  </a:cxn>
                  <a:cxn ang="0">
                    <a:pos x="19" y="77"/>
                  </a:cxn>
                  <a:cxn ang="0">
                    <a:pos x="22" y="0"/>
                  </a:cxn>
                  <a:cxn ang="0">
                    <a:pos x="61" y="22"/>
                  </a:cxn>
                  <a:cxn ang="0">
                    <a:pos x="106" y="37"/>
                  </a:cxn>
                  <a:cxn ang="0">
                    <a:pos x="152" y="40"/>
                  </a:cxn>
                  <a:cxn ang="0">
                    <a:pos x="197" y="32"/>
                  </a:cxn>
                  <a:cxn ang="0">
                    <a:pos x="204" y="25"/>
                  </a:cxn>
                  <a:cxn ang="0">
                    <a:pos x="206" y="13"/>
                  </a:cxn>
                  <a:cxn ang="0">
                    <a:pos x="231" y="10"/>
                  </a:cxn>
                  <a:cxn ang="0">
                    <a:pos x="258" y="9"/>
                  </a:cxn>
                  <a:cxn ang="0">
                    <a:pos x="282" y="13"/>
                  </a:cxn>
                  <a:cxn ang="0">
                    <a:pos x="304" y="25"/>
                  </a:cxn>
                  <a:cxn ang="0">
                    <a:pos x="308" y="40"/>
                  </a:cxn>
                  <a:cxn ang="0">
                    <a:pos x="304" y="55"/>
                  </a:cxn>
                  <a:cxn ang="0">
                    <a:pos x="286" y="73"/>
                  </a:cxn>
                  <a:cxn ang="0">
                    <a:pos x="288" y="91"/>
                  </a:cxn>
                  <a:cxn ang="0">
                    <a:pos x="310" y="94"/>
                  </a:cxn>
                  <a:cxn ang="0">
                    <a:pos x="332" y="101"/>
                  </a:cxn>
                  <a:cxn ang="0">
                    <a:pos x="350" y="113"/>
                  </a:cxn>
                  <a:cxn ang="0">
                    <a:pos x="362" y="134"/>
                  </a:cxn>
                  <a:cxn ang="0">
                    <a:pos x="359" y="147"/>
                  </a:cxn>
                  <a:cxn ang="0">
                    <a:pos x="362" y="161"/>
                  </a:cxn>
                  <a:cxn ang="0">
                    <a:pos x="343" y="198"/>
                  </a:cxn>
                  <a:cxn ang="0">
                    <a:pos x="313" y="231"/>
                  </a:cxn>
                  <a:cxn ang="0">
                    <a:pos x="279" y="259"/>
                  </a:cxn>
                  <a:cxn ang="0">
                    <a:pos x="241" y="283"/>
                  </a:cxn>
                  <a:cxn ang="0">
                    <a:pos x="206" y="292"/>
                  </a:cxn>
                  <a:cxn ang="0">
                    <a:pos x="171" y="301"/>
                  </a:cxn>
                  <a:cxn ang="0">
                    <a:pos x="136" y="306"/>
                  </a:cxn>
                  <a:cxn ang="0">
                    <a:pos x="101" y="309"/>
                  </a:cxn>
                  <a:cxn ang="0">
                    <a:pos x="91" y="284"/>
                  </a:cxn>
                  <a:cxn ang="0">
                    <a:pos x="75" y="262"/>
                  </a:cxn>
                  <a:cxn ang="0">
                    <a:pos x="60" y="241"/>
                  </a:cxn>
                  <a:cxn ang="0">
                    <a:pos x="46" y="216"/>
                  </a:cxn>
                  <a:cxn ang="0">
                    <a:pos x="46" y="216"/>
                  </a:cxn>
                </a:cxnLst>
                <a:rect l="0" t="0" r="r" b="b"/>
                <a:pathLst>
                  <a:path w="362" h="309">
                    <a:moveTo>
                      <a:pt x="46" y="216"/>
                    </a:moveTo>
                    <a:lnTo>
                      <a:pt x="40" y="207"/>
                    </a:lnTo>
                    <a:lnTo>
                      <a:pt x="31" y="202"/>
                    </a:lnTo>
                    <a:lnTo>
                      <a:pt x="22" y="199"/>
                    </a:lnTo>
                    <a:lnTo>
                      <a:pt x="13" y="196"/>
                    </a:lnTo>
                    <a:lnTo>
                      <a:pt x="7" y="181"/>
                    </a:lnTo>
                    <a:lnTo>
                      <a:pt x="4" y="166"/>
                    </a:lnTo>
                    <a:lnTo>
                      <a:pt x="2" y="152"/>
                    </a:lnTo>
                    <a:lnTo>
                      <a:pt x="0" y="137"/>
                    </a:lnTo>
                    <a:lnTo>
                      <a:pt x="4" y="143"/>
                    </a:lnTo>
                    <a:lnTo>
                      <a:pt x="12" y="146"/>
                    </a:lnTo>
                    <a:lnTo>
                      <a:pt x="19" y="149"/>
                    </a:lnTo>
                    <a:lnTo>
                      <a:pt x="27" y="153"/>
                    </a:lnTo>
                    <a:lnTo>
                      <a:pt x="39" y="168"/>
                    </a:lnTo>
                    <a:lnTo>
                      <a:pt x="52" y="183"/>
                    </a:lnTo>
                    <a:lnTo>
                      <a:pt x="66" y="198"/>
                    </a:lnTo>
                    <a:lnTo>
                      <a:pt x="79" y="213"/>
                    </a:lnTo>
                    <a:lnTo>
                      <a:pt x="94" y="225"/>
                    </a:lnTo>
                    <a:lnTo>
                      <a:pt x="110" y="234"/>
                    </a:lnTo>
                    <a:lnTo>
                      <a:pt x="128" y="239"/>
                    </a:lnTo>
                    <a:lnTo>
                      <a:pt x="148" y="241"/>
                    </a:lnTo>
                    <a:lnTo>
                      <a:pt x="158" y="236"/>
                    </a:lnTo>
                    <a:lnTo>
                      <a:pt x="168" y="231"/>
                    </a:lnTo>
                    <a:lnTo>
                      <a:pt x="177" y="223"/>
                    </a:lnTo>
                    <a:lnTo>
                      <a:pt x="183" y="214"/>
                    </a:lnTo>
                    <a:lnTo>
                      <a:pt x="185" y="204"/>
                    </a:lnTo>
                    <a:lnTo>
                      <a:pt x="183" y="196"/>
                    </a:lnTo>
                    <a:lnTo>
                      <a:pt x="180" y="189"/>
                    </a:lnTo>
                    <a:lnTo>
                      <a:pt x="179" y="180"/>
                    </a:lnTo>
                    <a:lnTo>
                      <a:pt x="188" y="177"/>
                    </a:lnTo>
                    <a:lnTo>
                      <a:pt x="197" y="172"/>
                    </a:lnTo>
                    <a:lnTo>
                      <a:pt x="204" y="166"/>
                    </a:lnTo>
                    <a:lnTo>
                      <a:pt x="209" y="156"/>
                    </a:lnTo>
                    <a:lnTo>
                      <a:pt x="210" y="140"/>
                    </a:lnTo>
                    <a:lnTo>
                      <a:pt x="206" y="126"/>
                    </a:lnTo>
                    <a:lnTo>
                      <a:pt x="197" y="117"/>
                    </a:lnTo>
                    <a:lnTo>
                      <a:pt x="185" y="108"/>
                    </a:lnTo>
                    <a:lnTo>
                      <a:pt x="171" y="101"/>
                    </a:lnTo>
                    <a:lnTo>
                      <a:pt x="158" y="95"/>
                    </a:lnTo>
                    <a:lnTo>
                      <a:pt x="145" y="88"/>
                    </a:lnTo>
                    <a:lnTo>
                      <a:pt x="134" y="79"/>
                    </a:lnTo>
                    <a:lnTo>
                      <a:pt x="121" y="73"/>
                    </a:lnTo>
                    <a:lnTo>
                      <a:pt x="106" y="67"/>
                    </a:lnTo>
                    <a:lnTo>
                      <a:pt x="91" y="62"/>
                    </a:lnTo>
                    <a:lnTo>
                      <a:pt x="76" y="61"/>
                    </a:lnTo>
                    <a:lnTo>
                      <a:pt x="61" y="61"/>
                    </a:lnTo>
                    <a:lnTo>
                      <a:pt x="46" y="62"/>
                    </a:lnTo>
                    <a:lnTo>
                      <a:pt x="33" y="68"/>
                    </a:lnTo>
                    <a:lnTo>
                      <a:pt x="19" y="77"/>
                    </a:lnTo>
                    <a:lnTo>
                      <a:pt x="19" y="77"/>
                    </a:lnTo>
                    <a:lnTo>
                      <a:pt x="22" y="0"/>
                    </a:lnTo>
                    <a:lnTo>
                      <a:pt x="22" y="0"/>
                    </a:lnTo>
                    <a:lnTo>
                      <a:pt x="40" y="12"/>
                    </a:lnTo>
                    <a:lnTo>
                      <a:pt x="61" y="22"/>
                    </a:lnTo>
                    <a:lnTo>
                      <a:pt x="83" y="31"/>
                    </a:lnTo>
                    <a:lnTo>
                      <a:pt x="106" y="37"/>
                    </a:lnTo>
                    <a:lnTo>
                      <a:pt x="128" y="40"/>
                    </a:lnTo>
                    <a:lnTo>
                      <a:pt x="152" y="40"/>
                    </a:lnTo>
                    <a:lnTo>
                      <a:pt x="174" y="38"/>
                    </a:lnTo>
                    <a:lnTo>
                      <a:pt x="197" y="32"/>
                    </a:lnTo>
                    <a:lnTo>
                      <a:pt x="201" y="29"/>
                    </a:lnTo>
                    <a:lnTo>
                      <a:pt x="204" y="25"/>
                    </a:lnTo>
                    <a:lnTo>
                      <a:pt x="206" y="19"/>
                    </a:lnTo>
                    <a:lnTo>
                      <a:pt x="206" y="13"/>
                    </a:lnTo>
                    <a:lnTo>
                      <a:pt x="218" y="12"/>
                    </a:lnTo>
                    <a:lnTo>
                      <a:pt x="231" y="10"/>
                    </a:lnTo>
                    <a:lnTo>
                      <a:pt x="244" y="9"/>
                    </a:lnTo>
                    <a:lnTo>
                      <a:pt x="258" y="9"/>
                    </a:lnTo>
                    <a:lnTo>
                      <a:pt x="270" y="10"/>
                    </a:lnTo>
                    <a:lnTo>
                      <a:pt x="282" y="13"/>
                    </a:lnTo>
                    <a:lnTo>
                      <a:pt x="294" y="18"/>
                    </a:lnTo>
                    <a:lnTo>
                      <a:pt x="304" y="25"/>
                    </a:lnTo>
                    <a:lnTo>
                      <a:pt x="308" y="32"/>
                    </a:lnTo>
                    <a:lnTo>
                      <a:pt x="308" y="40"/>
                    </a:lnTo>
                    <a:lnTo>
                      <a:pt x="307" y="46"/>
                    </a:lnTo>
                    <a:lnTo>
                      <a:pt x="304" y="55"/>
                    </a:lnTo>
                    <a:lnTo>
                      <a:pt x="298" y="65"/>
                    </a:lnTo>
                    <a:lnTo>
                      <a:pt x="286" y="73"/>
                    </a:lnTo>
                    <a:lnTo>
                      <a:pt x="279" y="80"/>
                    </a:lnTo>
                    <a:lnTo>
                      <a:pt x="288" y="91"/>
                    </a:lnTo>
                    <a:lnTo>
                      <a:pt x="298" y="92"/>
                    </a:lnTo>
                    <a:lnTo>
                      <a:pt x="310" y="94"/>
                    </a:lnTo>
                    <a:lnTo>
                      <a:pt x="322" y="96"/>
                    </a:lnTo>
                    <a:lnTo>
                      <a:pt x="332" y="101"/>
                    </a:lnTo>
                    <a:lnTo>
                      <a:pt x="343" y="105"/>
                    </a:lnTo>
                    <a:lnTo>
                      <a:pt x="350" y="113"/>
                    </a:lnTo>
                    <a:lnTo>
                      <a:pt x="358" y="122"/>
                    </a:lnTo>
                    <a:lnTo>
                      <a:pt x="362" y="134"/>
                    </a:lnTo>
                    <a:lnTo>
                      <a:pt x="361" y="141"/>
                    </a:lnTo>
                    <a:lnTo>
                      <a:pt x="359" y="147"/>
                    </a:lnTo>
                    <a:lnTo>
                      <a:pt x="359" y="153"/>
                    </a:lnTo>
                    <a:lnTo>
                      <a:pt x="362" y="161"/>
                    </a:lnTo>
                    <a:lnTo>
                      <a:pt x="353" y="180"/>
                    </a:lnTo>
                    <a:lnTo>
                      <a:pt x="343" y="198"/>
                    </a:lnTo>
                    <a:lnTo>
                      <a:pt x="328" y="216"/>
                    </a:lnTo>
                    <a:lnTo>
                      <a:pt x="313" y="231"/>
                    </a:lnTo>
                    <a:lnTo>
                      <a:pt x="297" y="245"/>
                    </a:lnTo>
                    <a:lnTo>
                      <a:pt x="279" y="259"/>
                    </a:lnTo>
                    <a:lnTo>
                      <a:pt x="259" y="271"/>
                    </a:lnTo>
                    <a:lnTo>
                      <a:pt x="241" y="283"/>
                    </a:lnTo>
                    <a:lnTo>
                      <a:pt x="224" y="287"/>
                    </a:lnTo>
                    <a:lnTo>
                      <a:pt x="206" y="292"/>
                    </a:lnTo>
                    <a:lnTo>
                      <a:pt x="189" y="296"/>
                    </a:lnTo>
                    <a:lnTo>
                      <a:pt x="171" y="301"/>
                    </a:lnTo>
                    <a:lnTo>
                      <a:pt x="153" y="304"/>
                    </a:lnTo>
                    <a:lnTo>
                      <a:pt x="136" y="306"/>
                    </a:lnTo>
                    <a:lnTo>
                      <a:pt x="118" y="308"/>
                    </a:lnTo>
                    <a:lnTo>
                      <a:pt x="101" y="309"/>
                    </a:lnTo>
                    <a:lnTo>
                      <a:pt x="97" y="296"/>
                    </a:lnTo>
                    <a:lnTo>
                      <a:pt x="91" y="284"/>
                    </a:lnTo>
                    <a:lnTo>
                      <a:pt x="83" y="274"/>
                    </a:lnTo>
                    <a:lnTo>
                      <a:pt x="75" y="262"/>
                    </a:lnTo>
                    <a:lnTo>
                      <a:pt x="67" y="251"/>
                    </a:lnTo>
                    <a:lnTo>
                      <a:pt x="60" y="241"/>
                    </a:lnTo>
                    <a:lnTo>
                      <a:pt x="52" y="229"/>
                    </a:lnTo>
                    <a:lnTo>
                      <a:pt x="46" y="216"/>
                    </a:lnTo>
                    <a:lnTo>
                      <a:pt x="46" y="216"/>
                    </a:lnTo>
                    <a:lnTo>
                      <a:pt x="46" y="216"/>
                    </a:lnTo>
                    <a:close/>
                  </a:path>
                </a:pathLst>
              </a:custGeom>
              <a:solidFill>
                <a:srgbClr val="7F7F00"/>
              </a:solidFill>
              <a:ln w="9525">
                <a:noFill/>
                <a:round/>
                <a:headEnd/>
                <a:tailEnd/>
              </a:ln>
            </p:spPr>
            <p:txBody>
              <a:bodyPr/>
              <a:lstStyle/>
              <a:p>
                <a:endParaRPr lang="es-ES_tradnl"/>
              </a:p>
            </p:txBody>
          </p:sp>
          <p:sp>
            <p:nvSpPr>
              <p:cNvPr id="206897" name="Freeform 49"/>
              <p:cNvSpPr>
                <a:spLocks/>
              </p:cNvSpPr>
              <p:nvPr/>
            </p:nvSpPr>
            <p:spPr bwMode="auto">
              <a:xfrm>
                <a:off x="2126" y="3473"/>
                <a:ext cx="20" cy="16"/>
              </a:xfrm>
              <a:custGeom>
                <a:avLst/>
                <a:gdLst/>
                <a:ahLst/>
                <a:cxnLst>
                  <a:cxn ang="0">
                    <a:pos x="0" y="27"/>
                  </a:cxn>
                  <a:cxn ang="0">
                    <a:pos x="9" y="19"/>
                  </a:cxn>
                  <a:cxn ang="0">
                    <a:pos x="18" y="10"/>
                  </a:cxn>
                  <a:cxn ang="0">
                    <a:pos x="28" y="3"/>
                  </a:cxn>
                  <a:cxn ang="0">
                    <a:pos x="38" y="0"/>
                  </a:cxn>
                  <a:cxn ang="0">
                    <a:pos x="30" y="10"/>
                  </a:cxn>
                  <a:cxn ang="0">
                    <a:pos x="22" y="21"/>
                  </a:cxn>
                  <a:cxn ang="0">
                    <a:pos x="12" y="30"/>
                  </a:cxn>
                  <a:cxn ang="0">
                    <a:pos x="0" y="33"/>
                  </a:cxn>
                  <a:cxn ang="0">
                    <a:pos x="0" y="33"/>
                  </a:cxn>
                  <a:cxn ang="0">
                    <a:pos x="0" y="27"/>
                  </a:cxn>
                  <a:cxn ang="0">
                    <a:pos x="0" y="27"/>
                  </a:cxn>
                </a:cxnLst>
                <a:rect l="0" t="0" r="r" b="b"/>
                <a:pathLst>
                  <a:path w="38" h="33">
                    <a:moveTo>
                      <a:pt x="0" y="27"/>
                    </a:moveTo>
                    <a:lnTo>
                      <a:pt x="9" y="19"/>
                    </a:lnTo>
                    <a:lnTo>
                      <a:pt x="18" y="10"/>
                    </a:lnTo>
                    <a:lnTo>
                      <a:pt x="28" y="3"/>
                    </a:lnTo>
                    <a:lnTo>
                      <a:pt x="38" y="0"/>
                    </a:lnTo>
                    <a:lnTo>
                      <a:pt x="30" y="10"/>
                    </a:lnTo>
                    <a:lnTo>
                      <a:pt x="22" y="21"/>
                    </a:lnTo>
                    <a:lnTo>
                      <a:pt x="12" y="30"/>
                    </a:lnTo>
                    <a:lnTo>
                      <a:pt x="0" y="33"/>
                    </a:lnTo>
                    <a:lnTo>
                      <a:pt x="0" y="33"/>
                    </a:lnTo>
                    <a:lnTo>
                      <a:pt x="0" y="27"/>
                    </a:lnTo>
                    <a:lnTo>
                      <a:pt x="0" y="27"/>
                    </a:lnTo>
                    <a:close/>
                  </a:path>
                </a:pathLst>
              </a:custGeom>
              <a:solidFill>
                <a:srgbClr val="000000"/>
              </a:solidFill>
              <a:ln w="9525">
                <a:noFill/>
                <a:round/>
                <a:headEnd/>
                <a:tailEnd/>
              </a:ln>
            </p:spPr>
            <p:txBody>
              <a:bodyPr/>
              <a:lstStyle/>
              <a:p>
                <a:endParaRPr lang="es-ES_tradnl"/>
              </a:p>
            </p:txBody>
          </p:sp>
          <p:sp>
            <p:nvSpPr>
              <p:cNvPr id="206898" name="Freeform 50"/>
              <p:cNvSpPr>
                <a:spLocks/>
              </p:cNvSpPr>
              <p:nvPr/>
            </p:nvSpPr>
            <p:spPr bwMode="auto">
              <a:xfrm>
                <a:off x="2167" y="3439"/>
                <a:ext cx="10" cy="15"/>
              </a:xfrm>
              <a:custGeom>
                <a:avLst/>
                <a:gdLst/>
                <a:ahLst/>
                <a:cxnLst>
                  <a:cxn ang="0">
                    <a:pos x="0" y="12"/>
                  </a:cxn>
                  <a:cxn ang="0">
                    <a:pos x="17" y="0"/>
                  </a:cxn>
                  <a:cxn ang="0">
                    <a:pos x="18" y="4"/>
                  </a:cxn>
                  <a:cxn ang="0">
                    <a:pos x="18" y="10"/>
                  </a:cxn>
                  <a:cxn ang="0">
                    <a:pos x="20" y="15"/>
                  </a:cxn>
                  <a:cxn ang="0">
                    <a:pos x="21" y="19"/>
                  </a:cxn>
                  <a:cxn ang="0">
                    <a:pos x="20" y="24"/>
                  </a:cxn>
                  <a:cxn ang="0">
                    <a:pos x="17" y="27"/>
                  </a:cxn>
                  <a:cxn ang="0">
                    <a:pos x="14" y="28"/>
                  </a:cxn>
                  <a:cxn ang="0">
                    <a:pos x="8" y="28"/>
                  </a:cxn>
                  <a:cxn ang="0">
                    <a:pos x="6" y="24"/>
                  </a:cxn>
                  <a:cxn ang="0">
                    <a:pos x="3" y="19"/>
                  </a:cxn>
                  <a:cxn ang="0">
                    <a:pos x="2" y="15"/>
                  </a:cxn>
                  <a:cxn ang="0">
                    <a:pos x="0" y="12"/>
                  </a:cxn>
                </a:cxnLst>
                <a:rect l="0" t="0" r="r" b="b"/>
                <a:pathLst>
                  <a:path w="21" h="28">
                    <a:moveTo>
                      <a:pt x="0" y="12"/>
                    </a:moveTo>
                    <a:lnTo>
                      <a:pt x="17" y="0"/>
                    </a:lnTo>
                    <a:lnTo>
                      <a:pt x="18" y="4"/>
                    </a:lnTo>
                    <a:lnTo>
                      <a:pt x="18" y="10"/>
                    </a:lnTo>
                    <a:lnTo>
                      <a:pt x="20" y="15"/>
                    </a:lnTo>
                    <a:lnTo>
                      <a:pt x="21" y="19"/>
                    </a:lnTo>
                    <a:lnTo>
                      <a:pt x="20" y="24"/>
                    </a:lnTo>
                    <a:lnTo>
                      <a:pt x="17" y="27"/>
                    </a:lnTo>
                    <a:lnTo>
                      <a:pt x="14" y="28"/>
                    </a:lnTo>
                    <a:lnTo>
                      <a:pt x="8" y="28"/>
                    </a:lnTo>
                    <a:lnTo>
                      <a:pt x="6" y="24"/>
                    </a:lnTo>
                    <a:lnTo>
                      <a:pt x="3" y="19"/>
                    </a:lnTo>
                    <a:lnTo>
                      <a:pt x="2" y="15"/>
                    </a:lnTo>
                    <a:lnTo>
                      <a:pt x="0" y="12"/>
                    </a:lnTo>
                    <a:close/>
                  </a:path>
                </a:pathLst>
              </a:custGeom>
              <a:solidFill>
                <a:srgbClr val="3A9B00"/>
              </a:solidFill>
              <a:ln w="9525">
                <a:noFill/>
                <a:round/>
                <a:headEnd/>
                <a:tailEnd/>
              </a:ln>
            </p:spPr>
            <p:txBody>
              <a:bodyPr/>
              <a:lstStyle/>
              <a:p>
                <a:endParaRPr lang="es-ES_tradnl"/>
              </a:p>
            </p:txBody>
          </p:sp>
          <p:sp>
            <p:nvSpPr>
              <p:cNvPr id="206899" name="Freeform 51"/>
              <p:cNvSpPr>
                <a:spLocks noEditPoints="1"/>
              </p:cNvSpPr>
              <p:nvPr/>
            </p:nvSpPr>
            <p:spPr bwMode="auto">
              <a:xfrm>
                <a:off x="2161" y="3343"/>
                <a:ext cx="112" cy="102"/>
              </a:xfrm>
              <a:custGeom>
                <a:avLst/>
                <a:gdLst/>
                <a:ahLst/>
                <a:cxnLst>
                  <a:cxn ang="0">
                    <a:pos x="29" y="194"/>
                  </a:cxn>
                  <a:cxn ang="0">
                    <a:pos x="12" y="206"/>
                  </a:cxn>
                  <a:cxn ang="0">
                    <a:pos x="8" y="194"/>
                  </a:cxn>
                  <a:cxn ang="0">
                    <a:pos x="5" y="182"/>
                  </a:cxn>
                  <a:cxn ang="0">
                    <a:pos x="3" y="172"/>
                  </a:cxn>
                  <a:cxn ang="0">
                    <a:pos x="0" y="160"/>
                  </a:cxn>
                  <a:cxn ang="0">
                    <a:pos x="23" y="145"/>
                  </a:cxn>
                  <a:cxn ang="0">
                    <a:pos x="23" y="157"/>
                  </a:cxn>
                  <a:cxn ang="0">
                    <a:pos x="24" y="169"/>
                  </a:cxn>
                  <a:cxn ang="0">
                    <a:pos x="26" y="180"/>
                  </a:cxn>
                  <a:cxn ang="0">
                    <a:pos x="29" y="194"/>
                  </a:cxn>
                  <a:cxn ang="0">
                    <a:pos x="29" y="194"/>
                  </a:cxn>
                  <a:cxn ang="0">
                    <a:pos x="164" y="39"/>
                  </a:cxn>
                  <a:cxn ang="0">
                    <a:pos x="195" y="17"/>
                  </a:cxn>
                  <a:cxn ang="0">
                    <a:pos x="206" y="20"/>
                  </a:cxn>
                  <a:cxn ang="0">
                    <a:pos x="215" y="23"/>
                  </a:cxn>
                  <a:cxn ang="0">
                    <a:pos x="221" y="27"/>
                  </a:cxn>
                  <a:cxn ang="0">
                    <a:pos x="225" y="33"/>
                  </a:cxn>
                  <a:cxn ang="0">
                    <a:pos x="219" y="36"/>
                  </a:cxn>
                  <a:cxn ang="0">
                    <a:pos x="212" y="39"/>
                  </a:cxn>
                  <a:cxn ang="0">
                    <a:pos x="204" y="40"/>
                  </a:cxn>
                  <a:cxn ang="0">
                    <a:pos x="195" y="42"/>
                  </a:cxn>
                  <a:cxn ang="0">
                    <a:pos x="188" y="42"/>
                  </a:cxn>
                  <a:cxn ang="0">
                    <a:pos x="179" y="42"/>
                  </a:cxn>
                  <a:cxn ang="0">
                    <a:pos x="172" y="40"/>
                  </a:cxn>
                  <a:cxn ang="0">
                    <a:pos x="164" y="39"/>
                  </a:cxn>
                  <a:cxn ang="0">
                    <a:pos x="164" y="39"/>
                  </a:cxn>
                  <a:cxn ang="0">
                    <a:pos x="215" y="3"/>
                  </a:cxn>
                  <a:cxn ang="0">
                    <a:pos x="216" y="0"/>
                  </a:cxn>
                  <a:cxn ang="0">
                    <a:pos x="216" y="0"/>
                  </a:cxn>
                  <a:cxn ang="0">
                    <a:pos x="216" y="0"/>
                  </a:cxn>
                  <a:cxn ang="0">
                    <a:pos x="216" y="2"/>
                  </a:cxn>
                  <a:cxn ang="0">
                    <a:pos x="216" y="3"/>
                  </a:cxn>
                  <a:cxn ang="0">
                    <a:pos x="215" y="3"/>
                  </a:cxn>
                </a:cxnLst>
                <a:rect l="0" t="0" r="r" b="b"/>
                <a:pathLst>
                  <a:path w="225" h="206">
                    <a:moveTo>
                      <a:pt x="29" y="194"/>
                    </a:moveTo>
                    <a:lnTo>
                      <a:pt x="12" y="206"/>
                    </a:lnTo>
                    <a:lnTo>
                      <a:pt x="8" y="194"/>
                    </a:lnTo>
                    <a:lnTo>
                      <a:pt x="5" y="182"/>
                    </a:lnTo>
                    <a:lnTo>
                      <a:pt x="3" y="172"/>
                    </a:lnTo>
                    <a:lnTo>
                      <a:pt x="0" y="160"/>
                    </a:lnTo>
                    <a:lnTo>
                      <a:pt x="23" y="145"/>
                    </a:lnTo>
                    <a:lnTo>
                      <a:pt x="23" y="157"/>
                    </a:lnTo>
                    <a:lnTo>
                      <a:pt x="24" y="169"/>
                    </a:lnTo>
                    <a:lnTo>
                      <a:pt x="26" y="180"/>
                    </a:lnTo>
                    <a:lnTo>
                      <a:pt x="29" y="194"/>
                    </a:lnTo>
                    <a:lnTo>
                      <a:pt x="29" y="194"/>
                    </a:lnTo>
                    <a:close/>
                    <a:moveTo>
                      <a:pt x="164" y="39"/>
                    </a:moveTo>
                    <a:lnTo>
                      <a:pt x="195" y="17"/>
                    </a:lnTo>
                    <a:lnTo>
                      <a:pt x="206" y="20"/>
                    </a:lnTo>
                    <a:lnTo>
                      <a:pt x="215" y="23"/>
                    </a:lnTo>
                    <a:lnTo>
                      <a:pt x="221" y="27"/>
                    </a:lnTo>
                    <a:lnTo>
                      <a:pt x="225" y="33"/>
                    </a:lnTo>
                    <a:lnTo>
                      <a:pt x="219" y="36"/>
                    </a:lnTo>
                    <a:lnTo>
                      <a:pt x="212" y="39"/>
                    </a:lnTo>
                    <a:lnTo>
                      <a:pt x="204" y="40"/>
                    </a:lnTo>
                    <a:lnTo>
                      <a:pt x="195" y="42"/>
                    </a:lnTo>
                    <a:lnTo>
                      <a:pt x="188" y="42"/>
                    </a:lnTo>
                    <a:lnTo>
                      <a:pt x="179" y="42"/>
                    </a:lnTo>
                    <a:lnTo>
                      <a:pt x="172" y="40"/>
                    </a:lnTo>
                    <a:lnTo>
                      <a:pt x="164" y="39"/>
                    </a:lnTo>
                    <a:lnTo>
                      <a:pt x="164" y="39"/>
                    </a:lnTo>
                    <a:close/>
                    <a:moveTo>
                      <a:pt x="215" y="3"/>
                    </a:moveTo>
                    <a:lnTo>
                      <a:pt x="216" y="0"/>
                    </a:lnTo>
                    <a:lnTo>
                      <a:pt x="216" y="0"/>
                    </a:lnTo>
                    <a:lnTo>
                      <a:pt x="216" y="0"/>
                    </a:lnTo>
                    <a:lnTo>
                      <a:pt x="216" y="2"/>
                    </a:lnTo>
                    <a:lnTo>
                      <a:pt x="216" y="3"/>
                    </a:lnTo>
                    <a:lnTo>
                      <a:pt x="215" y="3"/>
                    </a:lnTo>
                    <a:close/>
                  </a:path>
                </a:pathLst>
              </a:custGeom>
              <a:solidFill>
                <a:srgbClr val="54A300"/>
              </a:solidFill>
              <a:ln w="9525">
                <a:noFill/>
                <a:round/>
                <a:headEnd/>
                <a:tailEnd/>
              </a:ln>
            </p:spPr>
            <p:txBody>
              <a:bodyPr/>
              <a:lstStyle/>
              <a:p>
                <a:endParaRPr lang="es-ES_tradnl"/>
              </a:p>
            </p:txBody>
          </p:sp>
          <p:sp>
            <p:nvSpPr>
              <p:cNvPr id="206900" name="Freeform 52"/>
              <p:cNvSpPr>
                <a:spLocks noEditPoints="1"/>
              </p:cNvSpPr>
              <p:nvPr/>
            </p:nvSpPr>
            <p:spPr bwMode="auto">
              <a:xfrm>
                <a:off x="2062" y="3331"/>
                <a:ext cx="207" cy="137"/>
              </a:xfrm>
              <a:custGeom>
                <a:avLst/>
                <a:gdLst/>
                <a:ahLst/>
                <a:cxnLst>
                  <a:cxn ang="0">
                    <a:pos x="412" y="22"/>
                  </a:cxn>
                  <a:cxn ang="0">
                    <a:pos x="411" y="25"/>
                  </a:cxn>
                  <a:cxn ang="0">
                    <a:pos x="402" y="24"/>
                  </a:cxn>
                  <a:cxn ang="0">
                    <a:pos x="391" y="21"/>
                  </a:cxn>
                  <a:cxn ang="0">
                    <a:pos x="384" y="19"/>
                  </a:cxn>
                  <a:cxn ang="0">
                    <a:pos x="378" y="27"/>
                  </a:cxn>
                  <a:cxn ang="0">
                    <a:pos x="381" y="31"/>
                  </a:cxn>
                  <a:cxn ang="0">
                    <a:pos x="384" y="34"/>
                  </a:cxn>
                  <a:cxn ang="0">
                    <a:pos x="387" y="36"/>
                  </a:cxn>
                  <a:cxn ang="0">
                    <a:pos x="391" y="39"/>
                  </a:cxn>
                  <a:cxn ang="0">
                    <a:pos x="360" y="61"/>
                  </a:cxn>
                  <a:cxn ang="0">
                    <a:pos x="353" y="61"/>
                  </a:cxn>
                  <a:cxn ang="0">
                    <a:pos x="345" y="60"/>
                  </a:cxn>
                  <a:cxn ang="0">
                    <a:pos x="338" y="60"/>
                  </a:cxn>
                  <a:cxn ang="0">
                    <a:pos x="332" y="57"/>
                  </a:cxn>
                  <a:cxn ang="0">
                    <a:pos x="326" y="55"/>
                  </a:cxn>
                  <a:cxn ang="0">
                    <a:pos x="318" y="54"/>
                  </a:cxn>
                  <a:cxn ang="0">
                    <a:pos x="312" y="51"/>
                  </a:cxn>
                  <a:cxn ang="0">
                    <a:pos x="307" y="49"/>
                  </a:cxn>
                  <a:cxn ang="0">
                    <a:pos x="307" y="49"/>
                  </a:cxn>
                  <a:cxn ang="0">
                    <a:pos x="307" y="49"/>
                  </a:cxn>
                  <a:cxn ang="0">
                    <a:pos x="305" y="49"/>
                  </a:cxn>
                  <a:cxn ang="0">
                    <a:pos x="304" y="49"/>
                  </a:cxn>
                  <a:cxn ang="0">
                    <a:pos x="369" y="0"/>
                  </a:cxn>
                  <a:cxn ang="0">
                    <a:pos x="383" y="3"/>
                  </a:cxn>
                  <a:cxn ang="0">
                    <a:pos x="396" y="6"/>
                  </a:cxn>
                  <a:cxn ang="0">
                    <a:pos x="405" y="12"/>
                  </a:cxn>
                  <a:cxn ang="0">
                    <a:pos x="412" y="22"/>
                  </a:cxn>
                  <a:cxn ang="0">
                    <a:pos x="412" y="22"/>
                  </a:cxn>
                  <a:cxn ang="0">
                    <a:pos x="219" y="167"/>
                  </a:cxn>
                  <a:cxn ang="0">
                    <a:pos x="196" y="182"/>
                  </a:cxn>
                  <a:cxn ang="0">
                    <a:pos x="192" y="173"/>
                  </a:cxn>
                  <a:cxn ang="0">
                    <a:pos x="186" y="164"/>
                  </a:cxn>
                  <a:cxn ang="0">
                    <a:pos x="178" y="156"/>
                  </a:cxn>
                  <a:cxn ang="0">
                    <a:pos x="169" y="150"/>
                  </a:cxn>
                  <a:cxn ang="0">
                    <a:pos x="180" y="140"/>
                  </a:cxn>
                  <a:cxn ang="0">
                    <a:pos x="184" y="141"/>
                  </a:cxn>
                  <a:cxn ang="0">
                    <a:pos x="189" y="143"/>
                  </a:cxn>
                  <a:cxn ang="0">
                    <a:pos x="193" y="143"/>
                  </a:cxn>
                  <a:cxn ang="0">
                    <a:pos x="196" y="143"/>
                  </a:cxn>
                  <a:cxn ang="0">
                    <a:pos x="207" y="135"/>
                  </a:cxn>
                  <a:cxn ang="0">
                    <a:pos x="216" y="128"/>
                  </a:cxn>
                  <a:cxn ang="0">
                    <a:pos x="222" y="119"/>
                  </a:cxn>
                  <a:cxn ang="0">
                    <a:pos x="225" y="107"/>
                  </a:cxn>
                  <a:cxn ang="0">
                    <a:pos x="235" y="98"/>
                  </a:cxn>
                  <a:cxn ang="0">
                    <a:pos x="235" y="113"/>
                  </a:cxn>
                  <a:cxn ang="0">
                    <a:pos x="232" y="127"/>
                  </a:cxn>
                  <a:cxn ang="0">
                    <a:pos x="228" y="140"/>
                  </a:cxn>
                  <a:cxn ang="0">
                    <a:pos x="219" y="150"/>
                  </a:cxn>
                  <a:cxn ang="0">
                    <a:pos x="219" y="155"/>
                  </a:cxn>
                  <a:cxn ang="0">
                    <a:pos x="219" y="158"/>
                  </a:cxn>
                  <a:cxn ang="0">
                    <a:pos x="219" y="162"/>
                  </a:cxn>
                  <a:cxn ang="0">
                    <a:pos x="219" y="167"/>
                  </a:cxn>
                  <a:cxn ang="0">
                    <a:pos x="219" y="167"/>
                  </a:cxn>
                  <a:cxn ang="0">
                    <a:pos x="0" y="271"/>
                  </a:cxn>
                  <a:cxn ang="0">
                    <a:pos x="35" y="247"/>
                  </a:cxn>
                  <a:cxn ang="0">
                    <a:pos x="28" y="255"/>
                  </a:cxn>
                  <a:cxn ang="0">
                    <a:pos x="20" y="262"/>
                  </a:cxn>
                  <a:cxn ang="0">
                    <a:pos x="11" y="268"/>
                  </a:cxn>
                  <a:cxn ang="0">
                    <a:pos x="3" y="274"/>
                  </a:cxn>
                  <a:cxn ang="0">
                    <a:pos x="3" y="274"/>
                  </a:cxn>
                  <a:cxn ang="0">
                    <a:pos x="0" y="271"/>
                  </a:cxn>
                </a:cxnLst>
                <a:rect l="0" t="0" r="r" b="b"/>
                <a:pathLst>
                  <a:path w="412" h="274">
                    <a:moveTo>
                      <a:pt x="412" y="22"/>
                    </a:moveTo>
                    <a:lnTo>
                      <a:pt x="411" y="25"/>
                    </a:lnTo>
                    <a:lnTo>
                      <a:pt x="402" y="24"/>
                    </a:lnTo>
                    <a:lnTo>
                      <a:pt x="391" y="21"/>
                    </a:lnTo>
                    <a:lnTo>
                      <a:pt x="384" y="19"/>
                    </a:lnTo>
                    <a:lnTo>
                      <a:pt x="378" y="27"/>
                    </a:lnTo>
                    <a:lnTo>
                      <a:pt x="381" y="31"/>
                    </a:lnTo>
                    <a:lnTo>
                      <a:pt x="384" y="34"/>
                    </a:lnTo>
                    <a:lnTo>
                      <a:pt x="387" y="36"/>
                    </a:lnTo>
                    <a:lnTo>
                      <a:pt x="391" y="39"/>
                    </a:lnTo>
                    <a:lnTo>
                      <a:pt x="360" y="61"/>
                    </a:lnTo>
                    <a:lnTo>
                      <a:pt x="353" y="61"/>
                    </a:lnTo>
                    <a:lnTo>
                      <a:pt x="345" y="60"/>
                    </a:lnTo>
                    <a:lnTo>
                      <a:pt x="338" y="60"/>
                    </a:lnTo>
                    <a:lnTo>
                      <a:pt x="332" y="57"/>
                    </a:lnTo>
                    <a:lnTo>
                      <a:pt x="326" y="55"/>
                    </a:lnTo>
                    <a:lnTo>
                      <a:pt x="318" y="54"/>
                    </a:lnTo>
                    <a:lnTo>
                      <a:pt x="312" y="51"/>
                    </a:lnTo>
                    <a:lnTo>
                      <a:pt x="307" y="49"/>
                    </a:lnTo>
                    <a:lnTo>
                      <a:pt x="307" y="49"/>
                    </a:lnTo>
                    <a:lnTo>
                      <a:pt x="307" y="49"/>
                    </a:lnTo>
                    <a:lnTo>
                      <a:pt x="305" y="49"/>
                    </a:lnTo>
                    <a:lnTo>
                      <a:pt x="304" y="49"/>
                    </a:lnTo>
                    <a:lnTo>
                      <a:pt x="369" y="0"/>
                    </a:lnTo>
                    <a:lnTo>
                      <a:pt x="383" y="3"/>
                    </a:lnTo>
                    <a:lnTo>
                      <a:pt x="396" y="6"/>
                    </a:lnTo>
                    <a:lnTo>
                      <a:pt x="405" y="12"/>
                    </a:lnTo>
                    <a:lnTo>
                      <a:pt x="412" y="22"/>
                    </a:lnTo>
                    <a:lnTo>
                      <a:pt x="412" y="22"/>
                    </a:lnTo>
                    <a:close/>
                    <a:moveTo>
                      <a:pt x="219" y="167"/>
                    </a:moveTo>
                    <a:lnTo>
                      <a:pt x="196" y="182"/>
                    </a:lnTo>
                    <a:lnTo>
                      <a:pt x="192" y="173"/>
                    </a:lnTo>
                    <a:lnTo>
                      <a:pt x="186" y="164"/>
                    </a:lnTo>
                    <a:lnTo>
                      <a:pt x="178" y="156"/>
                    </a:lnTo>
                    <a:lnTo>
                      <a:pt x="169" y="150"/>
                    </a:lnTo>
                    <a:lnTo>
                      <a:pt x="180" y="140"/>
                    </a:lnTo>
                    <a:lnTo>
                      <a:pt x="184" y="141"/>
                    </a:lnTo>
                    <a:lnTo>
                      <a:pt x="189" y="143"/>
                    </a:lnTo>
                    <a:lnTo>
                      <a:pt x="193" y="143"/>
                    </a:lnTo>
                    <a:lnTo>
                      <a:pt x="196" y="143"/>
                    </a:lnTo>
                    <a:lnTo>
                      <a:pt x="207" y="135"/>
                    </a:lnTo>
                    <a:lnTo>
                      <a:pt x="216" y="128"/>
                    </a:lnTo>
                    <a:lnTo>
                      <a:pt x="222" y="119"/>
                    </a:lnTo>
                    <a:lnTo>
                      <a:pt x="225" y="107"/>
                    </a:lnTo>
                    <a:lnTo>
                      <a:pt x="235" y="98"/>
                    </a:lnTo>
                    <a:lnTo>
                      <a:pt x="235" y="113"/>
                    </a:lnTo>
                    <a:lnTo>
                      <a:pt x="232" y="127"/>
                    </a:lnTo>
                    <a:lnTo>
                      <a:pt x="228" y="140"/>
                    </a:lnTo>
                    <a:lnTo>
                      <a:pt x="219" y="150"/>
                    </a:lnTo>
                    <a:lnTo>
                      <a:pt x="219" y="155"/>
                    </a:lnTo>
                    <a:lnTo>
                      <a:pt x="219" y="158"/>
                    </a:lnTo>
                    <a:lnTo>
                      <a:pt x="219" y="162"/>
                    </a:lnTo>
                    <a:lnTo>
                      <a:pt x="219" y="167"/>
                    </a:lnTo>
                    <a:lnTo>
                      <a:pt x="219" y="167"/>
                    </a:lnTo>
                    <a:close/>
                    <a:moveTo>
                      <a:pt x="0" y="271"/>
                    </a:moveTo>
                    <a:lnTo>
                      <a:pt x="35" y="247"/>
                    </a:lnTo>
                    <a:lnTo>
                      <a:pt x="28" y="255"/>
                    </a:lnTo>
                    <a:lnTo>
                      <a:pt x="20" y="262"/>
                    </a:lnTo>
                    <a:lnTo>
                      <a:pt x="11" y="268"/>
                    </a:lnTo>
                    <a:lnTo>
                      <a:pt x="3" y="274"/>
                    </a:lnTo>
                    <a:lnTo>
                      <a:pt x="3" y="274"/>
                    </a:lnTo>
                    <a:lnTo>
                      <a:pt x="0" y="271"/>
                    </a:lnTo>
                    <a:close/>
                  </a:path>
                </a:pathLst>
              </a:custGeom>
              <a:solidFill>
                <a:srgbClr val="68A800"/>
              </a:solidFill>
              <a:ln w="9525">
                <a:noFill/>
                <a:round/>
                <a:headEnd/>
                <a:tailEnd/>
              </a:ln>
            </p:spPr>
            <p:txBody>
              <a:bodyPr/>
              <a:lstStyle/>
              <a:p>
                <a:endParaRPr lang="es-ES_tradnl"/>
              </a:p>
            </p:txBody>
          </p:sp>
          <p:sp>
            <p:nvSpPr>
              <p:cNvPr id="206901" name="Freeform 53"/>
              <p:cNvSpPr>
                <a:spLocks noEditPoints="1"/>
              </p:cNvSpPr>
              <p:nvPr/>
            </p:nvSpPr>
            <p:spPr bwMode="auto">
              <a:xfrm>
                <a:off x="2047" y="3326"/>
                <a:ext cx="200" cy="141"/>
              </a:xfrm>
              <a:custGeom>
                <a:avLst/>
                <a:gdLst/>
                <a:ahLst/>
                <a:cxnLst>
                  <a:cxn ang="0">
                    <a:pos x="336" y="59"/>
                  </a:cxn>
                  <a:cxn ang="0">
                    <a:pos x="316" y="49"/>
                  </a:cxn>
                  <a:cxn ang="0">
                    <a:pos x="303" y="29"/>
                  </a:cxn>
                  <a:cxn ang="0">
                    <a:pos x="353" y="1"/>
                  </a:cxn>
                  <a:cxn ang="0">
                    <a:pos x="373" y="4"/>
                  </a:cxn>
                  <a:cxn ang="0">
                    <a:pos x="386" y="5"/>
                  </a:cxn>
                  <a:cxn ang="0">
                    <a:pos x="397" y="10"/>
                  </a:cxn>
                  <a:cxn ang="0">
                    <a:pos x="401" y="10"/>
                  </a:cxn>
                  <a:cxn ang="0">
                    <a:pos x="257" y="117"/>
                  </a:cxn>
                  <a:cxn ang="0">
                    <a:pos x="258" y="89"/>
                  </a:cxn>
                  <a:cxn ang="0">
                    <a:pos x="260" y="62"/>
                  </a:cxn>
                  <a:cxn ang="0">
                    <a:pos x="270" y="68"/>
                  </a:cxn>
                  <a:cxn ang="0">
                    <a:pos x="268" y="95"/>
                  </a:cxn>
                  <a:cxn ang="0">
                    <a:pos x="267" y="108"/>
                  </a:cxn>
                  <a:cxn ang="0">
                    <a:pos x="201" y="160"/>
                  </a:cxn>
                  <a:cxn ang="0">
                    <a:pos x="198" y="157"/>
                  </a:cxn>
                  <a:cxn ang="0">
                    <a:pos x="198" y="157"/>
                  </a:cxn>
                  <a:cxn ang="0">
                    <a:pos x="163" y="134"/>
                  </a:cxn>
                  <a:cxn ang="0">
                    <a:pos x="163" y="134"/>
                  </a:cxn>
                  <a:cxn ang="0">
                    <a:pos x="163" y="134"/>
                  </a:cxn>
                  <a:cxn ang="0">
                    <a:pos x="176" y="123"/>
                  </a:cxn>
                  <a:cxn ang="0">
                    <a:pos x="194" y="138"/>
                  </a:cxn>
                  <a:cxn ang="0">
                    <a:pos x="212" y="150"/>
                  </a:cxn>
                  <a:cxn ang="0">
                    <a:pos x="67" y="257"/>
                  </a:cxn>
                  <a:cxn ang="0">
                    <a:pos x="29" y="281"/>
                  </a:cxn>
                  <a:cxn ang="0">
                    <a:pos x="30" y="277"/>
                  </a:cxn>
                  <a:cxn ang="0">
                    <a:pos x="29" y="266"/>
                  </a:cxn>
                  <a:cxn ang="0">
                    <a:pos x="26" y="262"/>
                  </a:cxn>
                  <a:cxn ang="0">
                    <a:pos x="5" y="271"/>
                  </a:cxn>
                  <a:cxn ang="0">
                    <a:pos x="0" y="260"/>
                  </a:cxn>
                  <a:cxn ang="0">
                    <a:pos x="2" y="251"/>
                  </a:cxn>
                  <a:cxn ang="0">
                    <a:pos x="108" y="181"/>
                  </a:cxn>
                  <a:cxn ang="0">
                    <a:pos x="97" y="204"/>
                  </a:cxn>
                  <a:cxn ang="0">
                    <a:pos x="87" y="226"/>
                  </a:cxn>
                  <a:cxn ang="0">
                    <a:pos x="75" y="247"/>
                  </a:cxn>
                </a:cxnLst>
                <a:rect l="0" t="0" r="r" b="b"/>
                <a:pathLst>
                  <a:path w="401" h="281">
                    <a:moveTo>
                      <a:pt x="401" y="10"/>
                    </a:moveTo>
                    <a:lnTo>
                      <a:pt x="336" y="59"/>
                    </a:lnTo>
                    <a:lnTo>
                      <a:pt x="327" y="55"/>
                    </a:lnTo>
                    <a:lnTo>
                      <a:pt x="316" y="49"/>
                    </a:lnTo>
                    <a:lnTo>
                      <a:pt x="309" y="40"/>
                    </a:lnTo>
                    <a:lnTo>
                      <a:pt x="303" y="29"/>
                    </a:lnTo>
                    <a:lnTo>
                      <a:pt x="343" y="0"/>
                    </a:lnTo>
                    <a:lnTo>
                      <a:pt x="353" y="1"/>
                    </a:lnTo>
                    <a:lnTo>
                      <a:pt x="364" y="4"/>
                    </a:lnTo>
                    <a:lnTo>
                      <a:pt x="373" y="4"/>
                    </a:lnTo>
                    <a:lnTo>
                      <a:pt x="382" y="4"/>
                    </a:lnTo>
                    <a:lnTo>
                      <a:pt x="386" y="5"/>
                    </a:lnTo>
                    <a:lnTo>
                      <a:pt x="392" y="8"/>
                    </a:lnTo>
                    <a:lnTo>
                      <a:pt x="397" y="10"/>
                    </a:lnTo>
                    <a:lnTo>
                      <a:pt x="401" y="10"/>
                    </a:lnTo>
                    <a:lnTo>
                      <a:pt x="401" y="10"/>
                    </a:lnTo>
                    <a:close/>
                    <a:moveTo>
                      <a:pt x="267" y="108"/>
                    </a:moveTo>
                    <a:lnTo>
                      <a:pt x="257" y="117"/>
                    </a:lnTo>
                    <a:lnTo>
                      <a:pt x="258" y="104"/>
                    </a:lnTo>
                    <a:lnTo>
                      <a:pt x="258" y="89"/>
                    </a:lnTo>
                    <a:lnTo>
                      <a:pt x="260" y="75"/>
                    </a:lnTo>
                    <a:lnTo>
                      <a:pt x="260" y="62"/>
                    </a:lnTo>
                    <a:lnTo>
                      <a:pt x="271" y="55"/>
                    </a:lnTo>
                    <a:lnTo>
                      <a:pt x="270" y="68"/>
                    </a:lnTo>
                    <a:lnTo>
                      <a:pt x="268" y="81"/>
                    </a:lnTo>
                    <a:lnTo>
                      <a:pt x="268" y="95"/>
                    </a:lnTo>
                    <a:lnTo>
                      <a:pt x="267" y="108"/>
                    </a:lnTo>
                    <a:lnTo>
                      <a:pt x="267" y="108"/>
                    </a:lnTo>
                    <a:close/>
                    <a:moveTo>
                      <a:pt x="212" y="150"/>
                    </a:moveTo>
                    <a:lnTo>
                      <a:pt x="201" y="160"/>
                    </a:lnTo>
                    <a:lnTo>
                      <a:pt x="200" y="159"/>
                    </a:lnTo>
                    <a:lnTo>
                      <a:pt x="198" y="157"/>
                    </a:lnTo>
                    <a:lnTo>
                      <a:pt x="198" y="157"/>
                    </a:lnTo>
                    <a:lnTo>
                      <a:pt x="198" y="157"/>
                    </a:lnTo>
                    <a:lnTo>
                      <a:pt x="198" y="157"/>
                    </a:lnTo>
                    <a:lnTo>
                      <a:pt x="163" y="134"/>
                    </a:lnTo>
                    <a:lnTo>
                      <a:pt x="163" y="134"/>
                    </a:lnTo>
                    <a:lnTo>
                      <a:pt x="163" y="134"/>
                    </a:lnTo>
                    <a:lnTo>
                      <a:pt x="163" y="134"/>
                    </a:lnTo>
                    <a:lnTo>
                      <a:pt x="163" y="134"/>
                    </a:lnTo>
                    <a:lnTo>
                      <a:pt x="163" y="134"/>
                    </a:lnTo>
                    <a:lnTo>
                      <a:pt x="176" y="123"/>
                    </a:lnTo>
                    <a:lnTo>
                      <a:pt x="185" y="131"/>
                    </a:lnTo>
                    <a:lnTo>
                      <a:pt x="194" y="138"/>
                    </a:lnTo>
                    <a:lnTo>
                      <a:pt x="203" y="144"/>
                    </a:lnTo>
                    <a:lnTo>
                      <a:pt x="212" y="150"/>
                    </a:lnTo>
                    <a:lnTo>
                      <a:pt x="212" y="150"/>
                    </a:lnTo>
                    <a:close/>
                    <a:moveTo>
                      <a:pt x="67" y="257"/>
                    </a:moveTo>
                    <a:lnTo>
                      <a:pt x="32" y="281"/>
                    </a:lnTo>
                    <a:lnTo>
                      <a:pt x="29" y="281"/>
                    </a:lnTo>
                    <a:lnTo>
                      <a:pt x="29" y="281"/>
                    </a:lnTo>
                    <a:lnTo>
                      <a:pt x="30" y="277"/>
                    </a:lnTo>
                    <a:lnTo>
                      <a:pt x="30" y="272"/>
                    </a:lnTo>
                    <a:lnTo>
                      <a:pt x="29" y="266"/>
                    </a:lnTo>
                    <a:lnTo>
                      <a:pt x="26" y="262"/>
                    </a:lnTo>
                    <a:lnTo>
                      <a:pt x="26" y="262"/>
                    </a:lnTo>
                    <a:lnTo>
                      <a:pt x="5" y="271"/>
                    </a:lnTo>
                    <a:lnTo>
                      <a:pt x="5" y="271"/>
                    </a:lnTo>
                    <a:lnTo>
                      <a:pt x="2" y="266"/>
                    </a:lnTo>
                    <a:lnTo>
                      <a:pt x="0" y="260"/>
                    </a:lnTo>
                    <a:lnTo>
                      <a:pt x="0" y="256"/>
                    </a:lnTo>
                    <a:lnTo>
                      <a:pt x="2" y="251"/>
                    </a:lnTo>
                    <a:lnTo>
                      <a:pt x="114" y="169"/>
                    </a:lnTo>
                    <a:lnTo>
                      <a:pt x="108" y="181"/>
                    </a:lnTo>
                    <a:lnTo>
                      <a:pt x="102" y="192"/>
                    </a:lnTo>
                    <a:lnTo>
                      <a:pt x="97" y="204"/>
                    </a:lnTo>
                    <a:lnTo>
                      <a:pt x="93" y="215"/>
                    </a:lnTo>
                    <a:lnTo>
                      <a:pt x="87" y="226"/>
                    </a:lnTo>
                    <a:lnTo>
                      <a:pt x="81" y="236"/>
                    </a:lnTo>
                    <a:lnTo>
                      <a:pt x="75" y="247"/>
                    </a:lnTo>
                    <a:lnTo>
                      <a:pt x="67" y="257"/>
                    </a:lnTo>
                    <a:close/>
                  </a:path>
                </a:pathLst>
              </a:custGeom>
              <a:solidFill>
                <a:srgbClr val="7CAD00"/>
              </a:solidFill>
              <a:ln w="9525">
                <a:noFill/>
                <a:round/>
                <a:headEnd/>
                <a:tailEnd/>
              </a:ln>
            </p:spPr>
            <p:txBody>
              <a:bodyPr/>
              <a:lstStyle/>
              <a:p>
                <a:endParaRPr lang="es-ES_tradnl"/>
              </a:p>
            </p:txBody>
          </p:sp>
          <p:sp>
            <p:nvSpPr>
              <p:cNvPr id="206902" name="Freeform 54"/>
              <p:cNvSpPr>
                <a:spLocks noEditPoints="1"/>
              </p:cNvSpPr>
              <p:nvPr/>
            </p:nvSpPr>
            <p:spPr bwMode="auto">
              <a:xfrm>
                <a:off x="2047" y="3323"/>
                <a:ext cx="171" cy="129"/>
              </a:xfrm>
              <a:custGeom>
                <a:avLst/>
                <a:gdLst/>
                <a:ahLst/>
                <a:cxnLst>
                  <a:cxn ang="0">
                    <a:pos x="301" y="35"/>
                  </a:cxn>
                  <a:cxn ang="0">
                    <a:pos x="299" y="35"/>
                  </a:cxn>
                  <a:cxn ang="0">
                    <a:pos x="298" y="32"/>
                  </a:cxn>
                  <a:cxn ang="0">
                    <a:pos x="289" y="25"/>
                  </a:cxn>
                  <a:cxn ang="0">
                    <a:pos x="278" y="28"/>
                  </a:cxn>
                  <a:cxn ang="0">
                    <a:pos x="272" y="44"/>
                  </a:cxn>
                  <a:cxn ang="0">
                    <a:pos x="269" y="61"/>
                  </a:cxn>
                  <a:cxn ang="0">
                    <a:pos x="259" y="61"/>
                  </a:cxn>
                  <a:cxn ang="0">
                    <a:pos x="264" y="47"/>
                  </a:cxn>
                  <a:cxn ang="0">
                    <a:pos x="269" y="31"/>
                  </a:cxn>
                  <a:cxn ang="0">
                    <a:pos x="271" y="13"/>
                  </a:cxn>
                  <a:cxn ang="0">
                    <a:pos x="275" y="0"/>
                  </a:cxn>
                  <a:cxn ang="0">
                    <a:pos x="278" y="1"/>
                  </a:cxn>
                  <a:cxn ang="0">
                    <a:pos x="278" y="3"/>
                  </a:cxn>
                  <a:cxn ang="0">
                    <a:pos x="281" y="11"/>
                  </a:cxn>
                  <a:cxn ang="0">
                    <a:pos x="287" y="19"/>
                  </a:cxn>
                  <a:cxn ang="0">
                    <a:pos x="299" y="10"/>
                  </a:cxn>
                  <a:cxn ang="0">
                    <a:pos x="313" y="6"/>
                  </a:cxn>
                  <a:cxn ang="0">
                    <a:pos x="326" y="4"/>
                  </a:cxn>
                  <a:cxn ang="0">
                    <a:pos x="341" y="6"/>
                  </a:cxn>
                  <a:cxn ang="0">
                    <a:pos x="174" y="129"/>
                  </a:cxn>
                  <a:cxn ang="0">
                    <a:pos x="164" y="135"/>
                  </a:cxn>
                  <a:cxn ang="0">
                    <a:pos x="170" y="123"/>
                  </a:cxn>
                  <a:cxn ang="0">
                    <a:pos x="167" y="117"/>
                  </a:cxn>
                  <a:cxn ang="0">
                    <a:pos x="161" y="117"/>
                  </a:cxn>
                  <a:cxn ang="0">
                    <a:pos x="144" y="131"/>
                  </a:cxn>
                  <a:cxn ang="0">
                    <a:pos x="129" y="144"/>
                  </a:cxn>
                  <a:cxn ang="0">
                    <a:pos x="119" y="159"/>
                  </a:cxn>
                  <a:cxn ang="0">
                    <a:pos x="112" y="175"/>
                  </a:cxn>
                  <a:cxn ang="0">
                    <a:pos x="1" y="254"/>
                  </a:cxn>
                  <a:cxn ang="0">
                    <a:pos x="4" y="250"/>
                  </a:cxn>
                  <a:cxn ang="0">
                    <a:pos x="9" y="247"/>
                  </a:cxn>
                  <a:cxn ang="0">
                    <a:pos x="13" y="241"/>
                  </a:cxn>
                  <a:cxn ang="0">
                    <a:pos x="13" y="235"/>
                  </a:cxn>
                  <a:cxn ang="0">
                    <a:pos x="10" y="235"/>
                  </a:cxn>
                  <a:cxn ang="0">
                    <a:pos x="46" y="207"/>
                  </a:cxn>
                  <a:cxn ang="0">
                    <a:pos x="86" y="178"/>
                  </a:cxn>
                  <a:cxn ang="0">
                    <a:pos x="125" y="150"/>
                  </a:cxn>
                  <a:cxn ang="0">
                    <a:pos x="155" y="114"/>
                  </a:cxn>
                  <a:cxn ang="0">
                    <a:pos x="167" y="119"/>
                  </a:cxn>
                  <a:cxn ang="0">
                    <a:pos x="174" y="129"/>
                  </a:cxn>
                </a:cxnLst>
                <a:rect l="0" t="0" r="r" b="b"/>
                <a:pathLst>
                  <a:path w="341" h="257">
                    <a:moveTo>
                      <a:pt x="341" y="6"/>
                    </a:moveTo>
                    <a:lnTo>
                      <a:pt x="301" y="35"/>
                    </a:lnTo>
                    <a:lnTo>
                      <a:pt x="301" y="35"/>
                    </a:lnTo>
                    <a:lnTo>
                      <a:pt x="299" y="35"/>
                    </a:lnTo>
                    <a:lnTo>
                      <a:pt x="298" y="34"/>
                    </a:lnTo>
                    <a:lnTo>
                      <a:pt x="298" y="32"/>
                    </a:lnTo>
                    <a:lnTo>
                      <a:pt x="295" y="28"/>
                    </a:lnTo>
                    <a:lnTo>
                      <a:pt x="289" y="25"/>
                    </a:lnTo>
                    <a:lnTo>
                      <a:pt x="283" y="25"/>
                    </a:lnTo>
                    <a:lnTo>
                      <a:pt x="278" y="28"/>
                    </a:lnTo>
                    <a:lnTo>
                      <a:pt x="275" y="35"/>
                    </a:lnTo>
                    <a:lnTo>
                      <a:pt x="272" y="44"/>
                    </a:lnTo>
                    <a:lnTo>
                      <a:pt x="271" y="52"/>
                    </a:lnTo>
                    <a:lnTo>
                      <a:pt x="269" y="61"/>
                    </a:lnTo>
                    <a:lnTo>
                      <a:pt x="258" y="68"/>
                    </a:lnTo>
                    <a:lnTo>
                      <a:pt x="259" y="61"/>
                    </a:lnTo>
                    <a:lnTo>
                      <a:pt x="261" y="53"/>
                    </a:lnTo>
                    <a:lnTo>
                      <a:pt x="264" y="47"/>
                    </a:lnTo>
                    <a:lnTo>
                      <a:pt x="268" y="41"/>
                    </a:lnTo>
                    <a:lnTo>
                      <a:pt x="269" y="31"/>
                    </a:lnTo>
                    <a:lnTo>
                      <a:pt x="269" y="22"/>
                    </a:lnTo>
                    <a:lnTo>
                      <a:pt x="271" y="13"/>
                    </a:lnTo>
                    <a:lnTo>
                      <a:pt x="271" y="6"/>
                    </a:lnTo>
                    <a:lnTo>
                      <a:pt x="275" y="0"/>
                    </a:lnTo>
                    <a:lnTo>
                      <a:pt x="277" y="0"/>
                    </a:lnTo>
                    <a:lnTo>
                      <a:pt x="278" y="1"/>
                    </a:lnTo>
                    <a:lnTo>
                      <a:pt x="278" y="3"/>
                    </a:lnTo>
                    <a:lnTo>
                      <a:pt x="278" y="3"/>
                    </a:lnTo>
                    <a:lnTo>
                      <a:pt x="281" y="7"/>
                    </a:lnTo>
                    <a:lnTo>
                      <a:pt x="281" y="11"/>
                    </a:lnTo>
                    <a:lnTo>
                      <a:pt x="281" y="17"/>
                    </a:lnTo>
                    <a:lnTo>
                      <a:pt x="287" y="19"/>
                    </a:lnTo>
                    <a:lnTo>
                      <a:pt x="293" y="13"/>
                    </a:lnTo>
                    <a:lnTo>
                      <a:pt x="299" y="10"/>
                    </a:lnTo>
                    <a:lnTo>
                      <a:pt x="305" y="7"/>
                    </a:lnTo>
                    <a:lnTo>
                      <a:pt x="313" y="6"/>
                    </a:lnTo>
                    <a:lnTo>
                      <a:pt x="319" y="4"/>
                    </a:lnTo>
                    <a:lnTo>
                      <a:pt x="326" y="4"/>
                    </a:lnTo>
                    <a:lnTo>
                      <a:pt x="334" y="4"/>
                    </a:lnTo>
                    <a:lnTo>
                      <a:pt x="341" y="6"/>
                    </a:lnTo>
                    <a:lnTo>
                      <a:pt x="341" y="6"/>
                    </a:lnTo>
                    <a:close/>
                    <a:moveTo>
                      <a:pt x="174" y="129"/>
                    </a:moveTo>
                    <a:lnTo>
                      <a:pt x="161" y="140"/>
                    </a:lnTo>
                    <a:lnTo>
                      <a:pt x="164" y="135"/>
                    </a:lnTo>
                    <a:lnTo>
                      <a:pt x="168" y="129"/>
                    </a:lnTo>
                    <a:lnTo>
                      <a:pt x="170" y="123"/>
                    </a:lnTo>
                    <a:lnTo>
                      <a:pt x="167" y="117"/>
                    </a:lnTo>
                    <a:lnTo>
                      <a:pt x="167" y="117"/>
                    </a:lnTo>
                    <a:lnTo>
                      <a:pt x="161" y="117"/>
                    </a:lnTo>
                    <a:lnTo>
                      <a:pt x="161" y="117"/>
                    </a:lnTo>
                    <a:lnTo>
                      <a:pt x="152" y="123"/>
                    </a:lnTo>
                    <a:lnTo>
                      <a:pt x="144" y="131"/>
                    </a:lnTo>
                    <a:lnTo>
                      <a:pt x="137" y="137"/>
                    </a:lnTo>
                    <a:lnTo>
                      <a:pt x="129" y="144"/>
                    </a:lnTo>
                    <a:lnTo>
                      <a:pt x="125" y="151"/>
                    </a:lnTo>
                    <a:lnTo>
                      <a:pt x="119" y="159"/>
                    </a:lnTo>
                    <a:lnTo>
                      <a:pt x="115" y="166"/>
                    </a:lnTo>
                    <a:lnTo>
                      <a:pt x="112" y="175"/>
                    </a:lnTo>
                    <a:lnTo>
                      <a:pt x="0" y="257"/>
                    </a:lnTo>
                    <a:lnTo>
                      <a:pt x="1" y="254"/>
                    </a:lnTo>
                    <a:lnTo>
                      <a:pt x="3" y="253"/>
                    </a:lnTo>
                    <a:lnTo>
                      <a:pt x="4" y="250"/>
                    </a:lnTo>
                    <a:lnTo>
                      <a:pt x="4" y="248"/>
                    </a:lnTo>
                    <a:lnTo>
                      <a:pt x="9" y="247"/>
                    </a:lnTo>
                    <a:lnTo>
                      <a:pt x="12" y="244"/>
                    </a:lnTo>
                    <a:lnTo>
                      <a:pt x="13" y="241"/>
                    </a:lnTo>
                    <a:lnTo>
                      <a:pt x="13" y="235"/>
                    </a:lnTo>
                    <a:lnTo>
                      <a:pt x="13" y="235"/>
                    </a:lnTo>
                    <a:lnTo>
                      <a:pt x="10" y="235"/>
                    </a:lnTo>
                    <a:lnTo>
                      <a:pt x="10" y="235"/>
                    </a:lnTo>
                    <a:lnTo>
                      <a:pt x="28" y="220"/>
                    </a:lnTo>
                    <a:lnTo>
                      <a:pt x="46" y="207"/>
                    </a:lnTo>
                    <a:lnTo>
                      <a:pt x="67" y="193"/>
                    </a:lnTo>
                    <a:lnTo>
                      <a:pt x="86" y="178"/>
                    </a:lnTo>
                    <a:lnTo>
                      <a:pt x="106" y="165"/>
                    </a:lnTo>
                    <a:lnTo>
                      <a:pt x="125" y="150"/>
                    </a:lnTo>
                    <a:lnTo>
                      <a:pt x="141" y="132"/>
                    </a:lnTo>
                    <a:lnTo>
                      <a:pt x="155" y="114"/>
                    </a:lnTo>
                    <a:lnTo>
                      <a:pt x="161" y="117"/>
                    </a:lnTo>
                    <a:lnTo>
                      <a:pt x="167" y="119"/>
                    </a:lnTo>
                    <a:lnTo>
                      <a:pt x="171" y="123"/>
                    </a:lnTo>
                    <a:lnTo>
                      <a:pt x="174" y="129"/>
                    </a:lnTo>
                    <a:close/>
                  </a:path>
                </a:pathLst>
              </a:custGeom>
              <a:solidFill>
                <a:srgbClr val="91B200"/>
              </a:solidFill>
              <a:ln w="9525">
                <a:noFill/>
                <a:round/>
                <a:headEnd/>
                <a:tailEnd/>
              </a:ln>
            </p:spPr>
            <p:txBody>
              <a:bodyPr/>
              <a:lstStyle/>
              <a:p>
                <a:endParaRPr lang="es-ES_tradnl"/>
              </a:p>
            </p:txBody>
          </p:sp>
          <p:sp>
            <p:nvSpPr>
              <p:cNvPr id="206903" name="Freeform 55"/>
              <p:cNvSpPr>
                <a:spLocks/>
              </p:cNvSpPr>
              <p:nvPr/>
            </p:nvSpPr>
            <p:spPr bwMode="auto">
              <a:xfrm>
                <a:off x="2183" y="3299"/>
                <a:ext cx="4" cy="27"/>
              </a:xfrm>
              <a:custGeom>
                <a:avLst/>
                <a:gdLst/>
                <a:ahLst/>
                <a:cxnLst>
                  <a:cxn ang="0">
                    <a:pos x="4" y="50"/>
                  </a:cxn>
                  <a:cxn ang="0">
                    <a:pos x="0" y="56"/>
                  </a:cxn>
                  <a:cxn ang="0">
                    <a:pos x="0" y="42"/>
                  </a:cxn>
                  <a:cxn ang="0">
                    <a:pos x="0" y="27"/>
                  </a:cxn>
                  <a:cxn ang="0">
                    <a:pos x="0" y="14"/>
                  </a:cxn>
                  <a:cxn ang="0">
                    <a:pos x="0" y="0"/>
                  </a:cxn>
                  <a:cxn ang="0">
                    <a:pos x="1" y="0"/>
                  </a:cxn>
                  <a:cxn ang="0">
                    <a:pos x="3" y="8"/>
                  </a:cxn>
                  <a:cxn ang="0">
                    <a:pos x="4" y="14"/>
                  </a:cxn>
                  <a:cxn ang="0">
                    <a:pos x="6" y="21"/>
                  </a:cxn>
                  <a:cxn ang="0">
                    <a:pos x="7" y="27"/>
                  </a:cxn>
                  <a:cxn ang="0">
                    <a:pos x="6" y="33"/>
                  </a:cxn>
                  <a:cxn ang="0">
                    <a:pos x="4" y="39"/>
                  </a:cxn>
                  <a:cxn ang="0">
                    <a:pos x="3" y="44"/>
                  </a:cxn>
                  <a:cxn ang="0">
                    <a:pos x="4" y="50"/>
                  </a:cxn>
                </a:cxnLst>
                <a:rect l="0" t="0" r="r" b="b"/>
                <a:pathLst>
                  <a:path w="7" h="56">
                    <a:moveTo>
                      <a:pt x="4" y="50"/>
                    </a:moveTo>
                    <a:lnTo>
                      <a:pt x="0" y="56"/>
                    </a:lnTo>
                    <a:lnTo>
                      <a:pt x="0" y="42"/>
                    </a:lnTo>
                    <a:lnTo>
                      <a:pt x="0" y="27"/>
                    </a:lnTo>
                    <a:lnTo>
                      <a:pt x="0" y="14"/>
                    </a:lnTo>
                    <a:lnTo>
                      <a:pt x="0" y="0"/>
                    </a:lnTo>
                    <a:lnTo>
                      <a:pt x="1" y="0"/>
                    </a:lnTo>
                    <a:lnTo>
                      <a:pt x="3" y="8"/>
                    </a:lnTo>
                    <a:lnTo>
                      <a:pt x="4" y="14"/>
                    </a:lnTo>
                    <a:lnTo>
                      <a:pt x="6" y="21"/>
                    </a:lnTo>
                    <a:lnTo>
                      <a:pt x="7" y="27"/>
                    </a:lnTo>
                    <a:lnTo>
                      <a:pt x="6" y="33"/>
                    </a:lnTo>
                    <a:lnTo>
                      <a:pt x="4" y="39"/>
                    </a:lnTo>
                    <a:lnTo>
                      <a:pt x="3" y="44"/>
                    </a:lnTo>
                    <a:lnTo>
                      <a:pt x="4" y="50"/>
                    </a:lnTo>
                    <a:close/>
                  </a:path>
                </a:pathLst>
              </a:custGeom>
              <a:solidFill>
                <a:srgbClr val="AABA00"/>
              </a:solidFill>
              <a:ln w="9525">
                <a:noFill/>
                <a:round/>
                <a:headEnd/>
                <a:tailEnd/>
              </a:ln>
            </p:spPr>
            <p:txBody>
              <a:bodyPr/>
              <a:lstStyle/>
              <a:p>
                <a:endParaRPr lang="es-ES_tradnl"/>
              </a:p>
            </p:txBody>
          </p:sp>
          <p:sp>
            <p:nvSpPr>
              <p:cNvPr id="206904" name="Freeform 56"/>
              <p:cNvSpPr>
                <a:spLocks/>
              </p:cNvSpPr>
              <p:nvPr/>
            </p:nvSpPr>
            <p:spPr bwMode="auto">
              <a:xfrm>
                <a:off x="2180" y="3273"/>
                <a:ext cx="4" cy="26"/>
              </a:xfrm>
              <a:custGeom>
                <a:avLst/>
                <a:gdLst/>
                <a:ahLst/>
                <a:cxnLst>
                  <a:cxn ang="0">
                    <a:pos x="7" y="52"/>
                  </a:cxn>
                  <a:cxn ang="0">
                    <a:pos x="6" y="52"/>
                  </a:cxn>
                  <a:cxn ang="0">
                    <a:pos x="4" y="40"/>
                  </a:cxn>
                  <a:cxn ang="0">
                    <a:pos x="3" y="27"/>
                  </a:cxn>
                  <a:cxn ang="0">
                    <a:pos x="1" y="15"/>
                  </a:cxn>
                  <a:cxn ang="0">
                    <a:pos x="0" y="3"/>
                  </a:cxn>
                  <a:cxn ang="0">
                    <a:pos x="6" y="0"/>
                  </a:cxn>
                  <a:cxn ang="0">
                    <a:pos x="6" y="12"/>
                  </a:cxn>
                  <a:cxn ang="0">
                    <a:pos x="6" y="26"/>
                  </a:cxn>
                  <a:cxn ang="0">
                    <a:pos x="6" y="39"/>
                  </a:cxn>
                  <a:cxn ang="0">
                    <a:pos x="7" y="52"/>
                  </a:cxn>
                </a:cxnLst>
                <a:rect l="0" t="0" r="r" b="b"/>
                <a:pathLst>
                  <a:path w="7" h="52">
                    <a:moveTo>
                      <a:pt x="7" y="52"/>
                    </a:moveTo>
                    <a:lnTo>
                      <a:pt x="6" y="52"/>
                    </a:lnTo>
                    <a:lnTo>
                      <a:pt x="4" y="40"/>
                    </a:lnTo>
                    <a:lnTo>
                      <a:pt x="3" y="27"/>
                    </a:lnTo>
                    <a:lnTo>
                      <a:pt x="1" y="15"/>
                    </a:lnTo>
                    <a:lnTo>
                      <a:pt x="0" y="3"/>
                    </a:lnTo>
                    <a:lnTo>
                      <a:pt x="6" y="0"/>
                    </a:lnTo>
                    <a:lnTo>
                      <a:pt x="6" y="12"/>
                    </a:lnTo>
                    <a:lnTo>
                      <a:pt x="6" y="26"/>
                    </a:lnTo>
                    <a:lnTo>
                      <a:pt x="6" y="39"/>
                    </a:lnTo>
                    <a:lnTo>
                      <a:pt x="7" y="52"/>
                    </a:lnTo>
                    <a:close/>
                  </a:path>
                </a:pathLst>
              </a:custGeom>
              <a:solidFill>
                <a:srgbClr val="BFBF00"/>
              </a:solidFill>
              <a:ln w="9525">
                <a:noFill/>
                <a:round/>
                <a:headEnd/>
                <a:tailEnd/>
              </a:ln>
            </p:spPr>
            <p:txBody>
              <a:bodyPr/>
              <a:lstStyle/>
              <a:p>
                <a:endParaRPr lang="es-ES_tradnl"/>
              </a:p>
            </p:txBody>
          </p:sp>
          <p:sp>
            <p:nvSpPr>
              <p:cNvPr id="206905" name="Freeform 57"/>
              <p:cNvSpPr>
                <a:spLocks/>
              </p:cNvSpPr>
              <p:nvPr/>
            </p:nvSpPr>
            <p:spPr bwMode="auto">
              <a:xfrm>
                <a:off x="2176" y="3253"/>
                <a:ext cx="7" cy="21"/>
              </a:xfrm>
              <a:custGeom>
                <a:avLst/>
                <a:gdLst/>
                <a:ahLst/>
                <a:cxnLst>
                  <a:cxn ang="0">
                    <a:pos x="13" y="38"/>
                  </a:cxn>
                  <a:cxn ang="0">
                    <a:pos x="7" y="41"/>
                  </a:cxn>
                  <a:cxn ang="0">
                    <a:pos x="6" y="31"/>
                  </a:cxn>
                  <a:cxn ang="0">
                    <a:pos x="3" y="20"/>
                  </a:cxn>
                  <a:cxn ang="0">
                    <a:pos x="1" y="10"/>
                  </a:cxn>
                  <a:cxn ang="0">
                    <a:pos x="0" y="0"/>
                  </a:cxn>
                  <a:cxn ang="0">
                    <a:pos x="6" y="4"/>
                  </a:cxn>
                  <a:cxn ang="0">
                    <a:pos x="10" y="7"/>
                  </a:cxn>
                  <a:cxn ang="0">
                    <a:pos x="13" y="13"/>
                  </a:cxn>
                  <a:cxn ang="0">
                    <a:pos x="13" y="19"/>
                  </a:cxn>
                  <a:cxn ang="0">
                    <a:pos x="13" y="23"/>
                  </a:cxn>
                  <a:cxn ang="0">
                    <a:pos x="13" y="28"/>
                  </a:cxn>
                  <a:cxn ang="0">
                    <a:pos x="13" y="32"/>
                  </a:cxn>
                  <a:cxn ang="0">
                    <a:pos x="13" y="38"/>
                  </a:cxn>
                </a:cxnLst>
                <a:rect l="0" t="0" r="r" b="b"/>
                <a:pathLst>
                  <a:path w="13" h="41">
                    <a:moveTo>
                      <a:pt x="13" y="38"/>
                    </a:moveTo>
                    <a:lnTo>
                      <a:pt x="7" y="41"/>
                    </a:lnTo>
                    <a:lnTo>
                      <a:pt x="6" y="31"/>
                    </a:lnTo>
                    <a:lnTo>
                      <a:pt x="3" y="20"/>
                    </a:lnTo>
                    <a:lnTo>
                      <a:pt x="1" y="10"/>
                    </a:lnTo>
                    <a:lnTo>
                      <a:pt x="0" y="0"/>
                    </a:lnTo>
                    <a:lnTo>
                      <a:pt x="6" y="4"/>
                    </a:lnTo>
                    <a:lnTo>
                      <a:pt x="10" y="7"/>
                    </a:lnTo>
                    <a:lnTo>
                      <a:pt x="13" y="13"/>
                    </a:lnTo>
                    <a:lnTo>
                      <a:pt x="13" y="19"/>
                    </a:lnTo>
                    <a:lnTo>
                      <a:pt x="13" y="23"/>
                    </a:lnTo>
                    <a:lnTo>
                      <a:pt x="13" y="28"/>
                    </a:lnTo>
                    <a:lnTo>
                      <a:pt x="13" y="32"/>
                    </a:lnTo>
                    <a:lnTo>
                      <a:pt x="13" y="38"/>
                    </a:lnTo>
                    <a:close/>
                  </a:path>
                </a:pathLst>
              </a:custGeom>
              <a:solidFill>
                <a:srgbClr val="BFBF00"/>
              </a:solidFill>
              <a:ln w="9525">
                <a:noFill/>
                <a:round/>
                <a:headEnd/>
                <a:tailEnd/>
              </a:ln>
            </p:spPr>
            <p:txBody>
              <a:bodyPr/>
              <a:lstStyle/>
              <a:p>
                <a:endParaRPr lang="es-ES_tradnl"/>
              </a:p>
            </p:txBody>
          </p:sp>
          <p:sp>
            <p:nvSpPr>
              <p:cNvPr id="206906" name="Freeform 58"/>
              <p:cNvSpPr>
                <a:spLocks/>
              </p:cNvSpPr>
              <p:nvPr/>
            </p:nvSpPr>
            <p:spPr bwMode="auto">
              <a:xfrm>
                <a:off x="2198" y="3420"/>
                <a:ext cx="66" cy="42"/>
              </a:xfrm>
              <a:custGeom>
                <a:avLst/>
                <a:gdLst/>
                <a:ahLst/>
                <a:cxnLst>
                  <a:cxn ang="0">
                    <a:pos x="0" y="2"/>
                  </a:cxn>
                  <a:cxn ang="0">
                    <a:pos x="18" y="0"/>
                  </a:cxn>
                  <a:cxn ang="0">
                    <a:pos x="36" y="2"/>
                  </a:cxn>
                  <a:cxn ang="0">
                    <a:pos x="50" y="8"/>
                  </a:cxn>
                  <a:cxn ang="0">
                    <a:pos x="65" y="15"/>
                  </a:cxn>
                  <a:cxn ang="0">
                    <a:pos x="80" y="24"/>
                  </a:cxn>
                  <a:cxn ang="0">
                    <a:pos x="95" y="31"/>
                  </a:cxn>
                  <a:cxn ang="0">
                    <a:pos x="110" y="39"/>
                  </a:cxn>
                  <a:cxn ang="0">
                    <a:pos x="125" y="45"/>
                  </a:cxn>
                  <a:cxn ang="0">
                    <a:pos x="128" y="49"/>
                  </a:cxn>
                  <a:cxn ang="0">
                    <a:pos x="131" y="55"/>
                  </a:cxn>
                  <a:cxn ang="0">
                    <a:pos x="132" y="61"/>
                  </a:cxn>
                  <a:cxn ang="0">
                    <a:pos x="131" y="67"/>
                  </a:cxn>
                  <a:cxn ang="0">
                    <a:pos x="125" y="73"/>
                  </a:cxn>
                  <a:cxn ang="0">
                    <a:pos x="117" y="78"/>
                  </a:cxn>
                  <a:cxn ang="0">
                    <a:pos x="109" y="81"/>
                  </a:cxn>
                  <a:cxn ang="0">
                    <a:pos x="98" y="84"/>
                  </a:cxn>
                  <a:cxn ang="0">
                    <a:pos x="83" y="81"/>
                  </a:cxn>
                  <a:cxn ang="0">
                    <a:pos x="68" y="73"/>
                  </a:cxn>
                  <a:cxn ang="0">
                    <a:pos x="55" y="64"/>
                  </a:cxn>
                  <a:cxn ang="0">
                    <a:pos x="43" y="52"/>
                  </a:cxn>
                  <a:cxn ang="0">
                    <a:pos x="31" y="40"/>
                  </a:cxn>
                  <a:cxn ang="0">
                    <a:pos x="21" y="27"/>
                  </a:cxn>
                  <a:cxn ang="0">
                    <a:pos x="10" y="14"/>
                  </a:cxn>
                  <a:cxn ang="0">
                    <a:pos x="0" y="2"/>
                  </a:cxn>
                  <a:cxn ang="0">
                    <a:pos x="0" y="2"/>
                  </a:cxn>
                  <a:cxn ang="0">
                    <a:pos x="0" y="2"/>
                  </a:cxn>
                </a:cxnLst>
                <a:rect l="0" t="0" r="r" b="b"/>
                <a:pathLst>
                  <a:path w="132" h="84">
                    <a:moveTo>
                      <a:pt x="0" y="2"/>
                    </a:moveTo>
                    <a:lnTo>
                      <a:pt x="18" y="0"/>
                    </a:lnTo>
                    <a:lnTo>
                      <a:pt x="36" y="2"/>
                    </a:lnTo>
                    <a:lnTo>
                      <a:pt x="50" y="8"/>
                    </a:lnTo>
                    <a:lnTo>
                      <a:pt x="65" y="15"/>
                    </a:lnTo>
                    <a:lnTo>
                      <a:pt x="80" y="24"/>
                    </a:lnTo>
                    <a:lnTo>
                      <a:pt x="95" y="31"/>
                    </a:lnTo>
                    <a:lnTo>
                      <a:pt x="110" y="39"/>
                    </a:lnTo>
                    <a:lnTo>
                      <a:pt x="125" y="45"/>
                    </a:lnTo>
                    <a:lnTo>
                      <a:pt x="128" y="49"/>
                    </a:lnTo>
                    <a:lnTo>
                      <a:pt x="131" y="55"/>
                    </a:lnTo>
                    <a:lnTo>
                      <a:pt x="132" y="61"/>
                    </a:lnTo>
                    <a:lnTo>
                      <a:pt x="131" y="67"/>
                    </a:lnTo>
                    <a:lnTo>
                      <a:pt x="125" y="73"/>
                    </a:lnTo>
                    <a:lnTo>
                      <a:pt x="117" y="78"/>
                    </a:lnTo>
                    <a:lnTo>
                      <a:pt x="109" y="81"/>
                    </a:lnTo>
                    <a:lnTo>
                      <a:pt x="98" y="84"/>
                    </a:lnTo>
                    <a:lnTo>
                      <a:pt x="83" y="81"/>
                    </a:lnTo>
                    <a:lnTo>
                      <a:pt x="68" y="73"/>
                    </a:lnTo>
                    <a:lnTo>
                      <a:pt x="55" y="64"/>
                    </a:lnTo>
                    <a:lnTo>
                      <a:pt x="43" y="52"/>
                    </a:lnTo>
                    <a:lnTo>
                      <a:pt x="31" y="40"/>
                    </a:lnTo>
                    <a:lnTo>
                      <a:pt x="21" y="27"/>
                    </a:lnTo>
                    <a:lnTo>
                      <a:pt x="10" y="14"/>
                    </a:lnTo>
                    <a:lnTo>
                      <a:pt x="0" y="2"/>
                    </a:lnTo>
                    <a:lnTo>
                      <a:pt x="0" y="2"/>
                    </a:lnTo>
                    <a:lnTo>
                      <a:pt x="0" y="2"/>
                    </a:lnTo>
                    <a:close/>
                  </a:path>
                </a:pathLst>
              </a:custGeom>
              <a:solidFill>
                <a:srgbClr val="007C00"/>
              </a:solidFill>
              <a:ln w="9525">
                <a:noFill/>
                <a:round/>
                <a:headEnd/>
                <a:tailEnd/>
              </a:ln>
            </p:spPr>
            <p:txBody>
              <a:bodyPr/>
              <a:lstStyle/>
              <a:p>
                <a:endParaRPr lang="es-ES_tradnl"/>
              </a:p>
            </p:txBody>
          </p:sp>
          <p:sp>
            <p:nvSpPr>
              <p:cNvPr id="206907" name="Freeform 59"/>
              <p:cNvSpPr>
                <a:spLocks/>
              </p:cNvSpPr>
              <p:nvPr/>
            </p:nvSpPr>
            <p:spPr bwMode="auto">
              <a:xfrm>
                <a:off x="1645" y="3362"/>
                <a:ext cx="385" cy="86"/>
              </a:xfrm>
              <a:custGeom>
                <a:avLst/>
                <a:gdLst/>
                <a:ahLst/>
                <a:cxnLst>
                  <a:cxn ang="0">
                    <a:pos x="677" y="161"/>
                  </a:cxn>
                  <a:cxn ang="0">
                    <a:pos x="686" y="153"/>
                  </a:cxn>
                  <a:cxn ang="0">
                    <a:pos x="678" y="141"/>
                  </a:cxn>
                  <a:cxn ang="0">
                    <a:pos x="660" y="146"/>
                  </a:cxn>
                  <a:cxn ang="0">
                    <a:pos x="641" y="144"/>
                  </a:cxn>
                  <a:cxn ang="0">
                    <a:pos x="620" y="144"/>
                  </a:cxn>
                  <a:cxn ang="0">
                    <a:pos x="598" y="141"/>
                  </a:cxn>
                  <a:cxn ang="0">
                    <a:pos x="578" y="134"/>
                  </a:cxn>
                  <a:cxn ang="0">
                    <a:pos x="577" y="127"/>
                  </a:cxn>
                  <a:cxn ang="0">
                    <a:pos x="590" y="122"/>
                  </a:cxn>
                  <a:cxn ang="0">
                    <a:pos x="593" y="115"/>
                  </a:cxn>
                  <a:cxn ang="0">
                    <a:pos x="587" y="109"/>
                  </a:cxn>
                  <a:cxn ang="0">
                    <a:pos x="547" y="107"/>
                  </a:cxn>
                  <a:cxn ang="0">
                    <a:pos x="507" y="103"/>
                  </a:cxn>
                  <a:cxn ang="0">
                    <a:pos x="468" y="92"/>
                  </a:cxn>
                  <a:cxn ang="0">
                    <a:pos x="432" y="79"/>
                  </a:cxn>
                  <a:cxn ang="0">
                    <a:pos x="450" y="73"/>
                  </a:cxn>
                  <a:cxn ang="0">
                    <a:pos x="465" y="60"/>
                  </a:cxn>
                  <a:cxn ang="0">
                    <a:pos x="459" y="57"/>
                  </a:cxn>
                  <a:cxn ang="0">
                    <a:pos x="431" y="52"/>
                  </a:cxn>
                  <a:cxn ang="0">
                    <a:pos x="374" y="48"/>
                  </a:cxn>
                  <a:cxn ang="0">
                    <a:pos x="316" y="49"/>
                  </a:cxn>
                  <a:cxn ang="0">
                    <a:pos x="258" y="52"/>
                  </a:cxn>
                  <a:cxn ang="0">
                    <a:pos x="200" y="57"/>
                  </a:cxn>
                  <a:cxn ang="0">
                    <a:pos x="142" y="63"/>
                  </a:cxn>
                  <a:cxn ang="0">
                    <a:pos x="84" y="67"/>
                  </a:cxn>
                  <a:cxn ang="0">
                    <a:pos x="28" y="70"/>
                  </a:cxn>
                  <a:cxn ang="0">
                    <a:pos x="28" y="60"/>
                  </a:cxn>
                  <a:cxn ang="0">
                    <a:pos x="87" y="39"/>
                  </a:cxn>
                  <a:cxn ang="0">
                    <a:pos x="146" y="22"/>
                  </a:cxn>
                  <a:cxn ang="0">
                    <a:pos x="209" y="10"/>
                  </a:cxn>
                  <a:cxn ang="0">
                    <a:pos x="271" y="3"/>
                  </a:cxn>
                  <a:cxn ang="0">
                    <a:pos x="335" y="0"/>
                  </a:cxn>
                  <a:cxn ang="0">
                    <a:pos x="399" y="6"/>
                  </a:cxn>
                  <a:cxn ang="0">
                    <a:pos x="461" y="18"/>
                  </a:cxn>
                  <a:cxn ang="0">
                    <a:pos x="508" y="33"/>
                  </a:cxn>
                  <a:cxn ang="0">
                    <a:pos x="543" y="46"/>
                  </a:cxn>
                  <a:cxn ang="0">
                    <a:pos x="575" y="58"/>
                  </a:cxn>
                  <a:cxn ang="0">
                    <a:pos x="610" y="71"/>
                  </a:cxn>
                  <a:cxn ang="0">
                    <a:pos x="642" y="85"/>
                  </a:cxn>
                  <a:cxn ang="0">
                    <a:pos x="677" y="98"/>
                  </a:cxn>
                  <a:cxn ang="0">
                    <a:pos x="708" y="115"/>
                  </a:cxn>
                  <a:cxn ang="0">
                    <a:pos x="739" y="133"/>
                  </a:cxn>
                  <a:cxn ang="0">
                    <a:pos x="765" y="141"/>
                  </a:cxn>
                  <a:cxn ang="0">
                    <a:pos x="768" y="155"/>
                  </a:cxn>
                  <a:cxn ang="0">
                    <a:pos x="759" y="164"/>
                  </a:cxn>
                  <a:cxn ang="0">
                    <a:pos x="733" y="170"/>
                  </a:cxn>
                  <a:cxn ang="0">
                    <a:pos x="708" y="171"/>
                  </a:cxn>
                  <a:cxn ang="0">
                    <a:pos x="684" y="168"/>
                  </a:cxn>
                  <a:cxn ang="0">
                    <a:pos x="672" y="164"/>
                  </a:cxn>
                </a:cxnLst>
                <a:rect l="0" t="0" r="r" b="b"/>
                <a:pathLst>
                  <a:path w="771" h="171">
                    <a:moveTo>
                      <a:pt x="672" y="164"/>
                    </a:moveTo>
                    <a:lnTo>
                      <a:pt x="677" y="161"/>
                    </a:lnTo>
                    <a:lnTo>
                      <a:pt x="681" y="158"/>
                    </a:lnTo>
                    <a:lnTo>
                      <a:pt x="686" y="153"/>
                    </a:lnTo>
                    <a:lnTo>
                      <a:pt x="687" y="147"/>
                    </a:lnTo>
                    <a:lnTo>
                      <a:pt x="678" y="141"/>
                    </a:lnTo>
                    <a:lnTo>
                      <a:pt x="669" y="143"/>
                    </a:lnTo>
                    <a:lnTo>
                      <a:pt x="660" y="146"/>
                    </a:lnTo>
                    <a:lnTo>
                      <a:pt x="651" y="144"/>
                    </a:lnTo>
                    <a:lnTo>
                      <a:pt x="641" y="144"/>
                    </a:lnTo>
                    <a:lnTo>
                      <a:pt x="630" y="144"/>
                    </a:lnTo>
                    <a:lnTo>
                      <a:pt x="620" y="144"/>
                    </a:lnTo>
                    <a:lnTo>
                      <a:pt x="608" y="143"/>
                    </a:lnTo>
                    <a:lnTo>
                      <a:pt x="598" y="141"/>
                    </a:lnTo>
                    <a:lnTo>
                      <a:pt x="587" y="139"/>
                    </a:lnTo>
                    <a:lnTo>
                      <a:pt x="578" y="134"/>
                    </a:lnTo>
                    <a:lnTo>
                      <a:pt x="569" y="128"/>
                    </a:lnTo>
                    <a:lnTo>
                      <a:pt x="577" y="127"/>
                    </a:lnTo>
                    <a:lnTo>
                      <a:pt x="584" y="125"/>
                    </a:lnTo>
                    <a:lnTo>
                      <a:pt x="590" y="122"/>
                    </a:lnTo>
                    <a:lnTo>
                      <a:pt x="593" y="115"/>
                    </a:lnTo>
                    <a:lnTo>
                      <a:pt x="593" y="115"/>
                    </a:lnTo>
                    <a:lnTo>
                      <a:pt x="587" y="109"/>
                    </a:lnTo>
                    <a:lnTo>
                      <a:pt x="587" y="109"/>
                    </a:lnTo>
                    <a:lnTo>
                      <a:pt x="566" y="109"/>
                    </a:lnTo>
                    <a:lnTo>
                      <a:pt x="547" y="107"/>
                    </a:lnTo>
                    <a:lnTo>
                      <a:pt x="526" y="106"/>
                    </a:lnTo>
                    <a:lnTo>
                      <a:pt x="507" y="103"/>
                    </a:lnTo>
                    <a:lnTo>
                      <a:pt x="487" y="98"/>
                    </a:lnTo>
                    <a:lnTo>
                      <a:pt x="468" y="92"/>
                    </a:lnTo>
                    <a:lnTo>
                      <a:pt x="450" y="86"/>
                    </a:lnTo>
                    <a:lnTo>
                      <a:pt x="432" y="79"/>
                    </a:lnTo>
                    <a:lnTo>
                      <a:pt x="440" y="74"/>
                    </a:lnTo>
                    <a:lnTo>
                      <a:pt x="450" y="73"/>
                    </a:lnTo>
                    <a:lnTo>
                      <a:pt x="459" y="70"/>
                    </a:lnTo>
                    <a:lnTo>
                      <a:pt x="465" y="60"/>
                    </a:lnTo>
                    <a:lnTo>
                      <a:pt x="465" y="60"/>
                    </a:lnTo>
                    <a:lnTo>
                      <a:pt x="459" y="57"/>
                    </a:lnTo>
                    <a:lnTo>
                      <a:pt x="459" y="57"/>
                    </a:lnTo>
                    <a:lnTo>
                      <a:pt x="431" y="52"/>
                    </a:lnTo>
                    <a:lnTo>
                      <a:pt x="402" y="49"/>
                    </a:lnTo>
                    <a:lnTo>
                      <a:pt x="374" y="48"/>
                    </a:lnTo>
                    <a:lnTo>
                      <a:pt x="344" y="48"/>
                    </a:lnTo>
                    <a:lnTo>
                      <a:pt x="316" y="49"/>
                    </a:lnTo>
                    <a:lnTo>
                      <a:pt x="286" y="49"/>
                    </a:lnTo>
                    <a:lnTo>
                      <a:pt x="258" y="52"/>
                    </a:lnTo>
                    <a:lnTo>
                      <a:pt x="228" y="54"/>
                    </a:lnTo>
                    <a:lnTo>
                      <a:pt x="200" y="57"/>
                    </a:lnTo>
                    <a:lnTo>
                      <a:pt x="170" y="60"/>
                    </a:lnTo>
                    <a:lnTo>
                      <a:pt x="142" y="63"/>
                    </a:lnTo>
                    <a:lnTo>
                      <a:pt x="112" y="66"/>
                    </a:lnTo>
                    <a:lnTo>
                      <a:pt x="84" y="67"/>
                    </a:lnTo>
                    <a:lnTo>
                      <a:pt x="55" y="69"/>
                    </a:lnTo>
                    <a:lnTo>
                      <a:pt x="28" y="70"/>
                    </a:lnTo>
                    <a:lnTo>
                      <a:pt x="0" y="70"/>
                    </a:lnTo>
                    <a:lnTo>
                      <a:pt x="28" y="60"/>
                    </a:lnTo>
                    <a:lnTo>
                      <a:pt x="57" y="49"/>
                    </a:lnTo>
                    <a:lnTo>
                      <a:pt x="87" y="39"/>
                    </a:lnTo>
                    <a:lnTo>
                      <a:pt x="116" y="30"/>
                    </a:lnTo>
                    <a:lnTo>
                      <a:pt x="146" y="22"/>
                    </a:lnTo>
                    <a:lnTo>
                      <a:pt x="177" y="15"/>
                    </a:lnTo>
                    <a:lnTo>
                      <a:pt x="209" y="10"/>
                    </a:lnTo>
                    <a:lnTo>
                      <a:pt x="240" y="6"/>
                    </a:lnTo>
                    <a:lnTo>
                      <a:pt x="271" y="3"/>
                    </a:lnTo>
                    <a:lnTo>
                      <a:pt x="304" y="0"/>
                    </a:lnTo>
                    <a:lnTo>
                      <a:pt x="335" y="0"/>
                    </a:lnTo>
                    <a:lnTo>
                      <a:pt x="367" y="1"/>
                    </a:lnTo>
                    <a:lnTo>
                      <a:pt x="399" y="6"/>
                    </a:lnTo>
                    <a:lnTo>
                      <a:pt x="431" y="10"/>
                    </a:lnTo>
                    <a:lnTo>
                      <a:pt x="461" y="18"/>
                    </a:lnTo>
                    <a:lnTo>
                      <a:pt x="492" y="27"/>
                    </a:lnTo>
                    <a:lnTo>
                      <a:pt x="508" y="33"/>
                    </a:lnTo>
                    <a:lnTo>
                      <a:pt x="525" y="40"/>
                    </a:lnTo>
                    <a:lnTo>
                      <a:pt x="543" y="46"/>
                    </a:lnTo>
                    <a:lnTo>
                      <a:pt x="559" y="52"/>
                    </a:lnTo>
                    <a:lnTo>
                      <a:pt x="575" y="58"/>
                    </a:lnTo>
                    <a:lnTo>
                      <a:pt x="593" y="66"/>
                    </a:lnTo>
                    <a:lnTo>
                      <a:pt x="610" y="71"/>
                    </a:lnTo>
                    <a:lnTo>
                      <a:pt x="626" y="77"/>
                    </a:lnTo>
                    <a:lnTo>
                      <a:pt x="642" y="85"/>
                    </a:lnTo>
                    <a:lnTo>
                      <a:pt x="660" y="92"/>
                    </a:lnTo>
                    <a:lnTo>
                      <a:pt x="677" y="98"/>
                    </a:lnTo>
                    <a:lnTo>
                      <a:pt x="692" y="107"/>
                    </a:lnTo>
                    <a:lnTo>
                      <a:pt x="708" y="115"/>
                    </a:lnTo>
                    <a:lnTo>
                      <a:pt x="724" y="124"/>
                    </a:lnTo>
                    <a:lnTo>
                      <a:pt x="739" y="133"/>
                    </a:lnTo>
                    <a:lnTo>
                      <a:pt x="754" y="141"/>
                    </a:lnTo>
                    <a:lnTo>
                      <a:pt x="765" y="141"/>
                    </a:lnTo>
                    <a:lnTo>
                      <a:pt x="768" y="146"/>
                    </a:lnTo>
                    <a:lnTo>
                      <a:pt x="768" y="155"/>
                    </a:lnTo>
                    <a:lnTo>
                      <a:pt x="771" y="161"/>
                    </a:lnTo>
                    <a:lnTo>
                      <a:pt x="759" y="164"/>
                    </a:lnTo>
                    <a:lnTo>
                      <a:pt x="745" y="168"/>
                    </a:lnTo>
                    <a:lnTo>
                      <a:pt x="733" y="170"/>
                    </a:lnTo>
                    <a:lnTo>
                      <a:pt x="721" y="171"/>
                    </a:lnTo>
                    <a:lnTo>
                      <a:pt x="708" y="171"/>
                    </a:lnTo>
                    <a:lnTo>
                      <a:pt x="696" y="170"/>
                    </a:lnTo>
                    <a:lnTo>
                      <a:pt x="684" y="168"/>
                    </a:lnTo>
                    <a:lnTo>
                      <a:pt x="672" y="164"/>
                    </a:lnTo>
                    <a:lnTo>
                      <a:pt x="672" y="164"/>
                    </a:lnTo>
                    <a:lnTo>
                      <a:pt x="672" y="164"/>
                    </a:lnTo>
                    <a:close/>
                  </a:path>
                </a:pathLst>
              </a:custGeom>
              <a:solidFill>
                <a:srgbClr val="A5EA4C"/>
              </a:solidFill>
              <a:ln w="9525">
                <a:noFill/>
                <a:round/>
                <a:headEnd/>
                <a:tailEnd/>
              </a:ln>
            </p:spPr>
            <p:txBody>
              <a:bodyPr/>
              <a:lstStyle/>
              <a:p>
                <a:endParaRPr lang="es-ES_tradnl"/>
              </a:p>
            </p:txBody>
          </p:sp>
          <p:sp>
            <p:nvSpPr>
              <p:cNvPr id="206908" name="Freeform 60"/>
              <p:cNvSpPr>
                <a:spLocks/>
              </p:cNvSpPr>
              <p:nvPr/>
            </p:nvSpPr>
            <p:spPr bwMode="auto">
              <a:xfrm>
                <a:off x="2226" y="3434"/>
                <a:ext cx="26" cy="25"/>
              </a:xfrm>
              <a:custGeom>
                <a:avLst/>
                <a:gdLst/>
                <a:ahLst/>
                <a:cxnLst>
                  <a:cxn ang="0">
                    <a:pos x="0" y="0"/>
                  </a:cxn>
                  <a:cxn ang="0">
                    <a:pos x="9" y="3"/>
                  </a:cxn>
                  <a:cxn ang="0">
                    <a:pos x="18" y="8"/>
                  </a:cxn>
                  <a:cxn ang="0">
                    <a:pos x="26" y="12"/>
                  </a:cxn>
                  <a:cxn ang="0">
                    <a:pos x="35" y="18"/>
                  </a:cxn>
                  <a:cxn ang="0">
                    <a:pos x="41" y="24"/>
                  </a:cxn>
                  <a:cxn ang="0">
                    <a:pos x="47" y="32"/>
                  </a:cxn>
                  <a:cxn ang="0">
                    <a:pos x="51" y="39"/>
                  </a:cxn>
                  <a:cxn ang="0">
                    <a:pos x="53" y="47"/>
                  </a:cxn>
                  <a:cxn ang="0">
                    <a:pos x="53" y="47"/>
                  </a:cxn>
                  <a:cxn ang="0">
                    <a:pos x="51" y="50"/>
                  </a:cxn>
                  <a:cxn ang="0">
                    <a:pos x="0" y="6"/>
                  </a:cxn>
                  <a:cxn ang="0">
                    <a:pos x="0" y="0"/>
                  </a:cxn>
                  <a:cxn ang="0">
                    <a:pos x="0" y="0"/>
                  </a:cxn>
                </a:cxnLst>
                <a:rect l="0" t="0" r="r" b="b"/>
                <a:pathLst>
                  <a:path w="53" h="50">
                    <a:moveTo>
                      <a:pt x="0" y="0"/>
                    </a:moveTo>
                    <a:lnTo>
                      <a:pt x="9" y="3"/>
                    </a:lnTo>
                    <a:lnTo>
                      <a:pt x="18" y="8"/>
                    </a:lnTo>
                    <a:lnTo>
                      <a:pt x="26" y="12"/>
                    </a:lnTo>
                    <a:lnTo>
                      <a:pt x="35" y="18"/>
                    </a:lnTo>
                    <a:lnTo>
                      <a:pt x="41" y="24"/>
                    </a:lnTo>
                    <a:lnTo>
                      <a:pt x="47" y="32"/>
                    </a:lnTo>
                    <a:lnTo>
                      <a:pt x="51" y="39"/>
                    </a:lnTo>
                    <a:lnTo>
                      <a:pt x="53" y="47"/>
                    </a:lnTo>
                    <a:lnTo>
                      <a:pt x="53" y="47"/>
                    </a:lnTo>
                    <a:lnTo>
                      <a:pt x="51" y="50"/>
                    </a:lnTo>
                    <a:lnTo>
                      <a:pt x="0" y="6"/>
                    </a:lnTo>
                    <a:lnTo>
                      <a:pt x="0" y="0"/>
                    </a:lnTo>
                    <a:lnTo>
                      <a:pt x="0" y="0"/>
                    </a:lnTo>
                    <a:close/>
                  </a:path>
                </a:pathLst>
              </a:custGeom>
              <a:solidFill>
                <a:srgbClr val="000000"/>
              </a:solidFill>
              <a:ln w="9525">
                <a:noFill/>
                <a:round/>
                <a:headEnd/>
                <a:tailEnd/>
              </a:ln>
            </p:spPr>
            <p:txBody>
              <a:bodyPr/>
              <a:lstStyle/>
              <a:p>
                <a:endParaRPr lang="es-ES_tradnl"/>
              </a:p>
            </p:txBody>
          </p:sp>
          <p:sp>
            <p:nvSpPr>
              <p:cNvPr id="206909" name="Freeform 61"/>
              <p:cNvSpPr>
                <a:spLocks/>
              </p:cNvSpPr>
              <p:nvPr/>
            </p:nvSpPr>
            <p:spPr bwMode="auto">
              <a:xfrm>
                <a:off x="2025" y="3372"/>
                <a:ext cx="92" cy="65"/>
              </a:xfrm>
              <a:custGeom>
                <a:avLst/>
                <a:gdLst/>
                <a:ahLst/>
                <a:cxnLst>
                  <a:cxn ang="0">
                    <a:pos x="22" y="96"/>
                  </a:cxn>
                  <a:cxn ang="0">
                    <a:pos x="16" y="97"/>
                  </a:cxn>
                  <a:cxn ang="0">
                    <a:pos x="12" y="102"/>
                  </a:cxn>
                  <a:cxn ang="0">
                    <a:pos x="6" y="106"/>
                  </a:cxn>
                  <a:cxn ang="0">
                    <a:pos x="0" y="106"/>
                  </a:cxn>
                  <a:cxn ang="0">
                    <a:pos x="2" y="94"/>
                  </a:cxn>
                  <a:cxn ang="0">
                    <a:pos x="8" y="82"/>
                  </a:cxn>
                  <a:cxn ang="0">
                    <a:pos x="15" y="73"/>
                  </a:cxn>
                  <a:cxn ang="0">
                    <a:pos x="24" y="64"/>
                  </a:cxn>
                  <a:cxn ang="0">
                    <a:pos x="34" y="57"/>
                  </a:cxn>
                  <a:cxn ang="0">
                    <a:pos x="45" y="50"/>
                  </a:cxn>
                  <a:cxn ang="0">
                    <a:pos x="57" y="44"/>
                  </a:cxn>
                  <a:cxn ang="0">
                    <a:pos x="66" y="38"/>
                  </a:cxn>
                  <a:cxn ang="0">
                    <a:pos x="79" y="32"/>
                  </a:cxn>
                  <a:cxn ang="0">
                    <a:pos x="92" y="24"/>
                  </a:cxn>
                  <a:cxn ang="0">
                    <a:pos x="104" y="18"/>
                  </a:cxn>
                  <a:cxn ang="0">
                    <a:pos x="118" y="11"/>
                  </a:cxn>
                  <a:cxn ang="0">
                    <a:pos x="131" y="5"/>
                  </a:cxn>
                  <a:cxn ang="0">
                    <a:pos x="145" y="2"/>
                  </a:cxn>
                  <a:cxn ang="0">
                    <a:pos x="158" y="0"/>
                  </a:cxn>
                  <a:cxn ang="0">
                    <a:pos x="173" y="2"/>
                  </a:cxn>
                  <a:cxn ang="0">
                    <a:pos x="177" y="6"/>
                  </a:cxn>
                  <a:cxn ang="0">
                    <a:pos x="182" y="11"/>
                  </a:cxn>
                  <a:cxn ang="0">
                    <a:pos x="183" y="17"/>
                  </a:cxn>
                  <a:cxn ang="0">
                    <a:pos x="182" y="21"/>
                  </a:cxn>
                  <a:cxn ang="0">
                    <a:pos x="174" y="21"/>
                  </a:cxn>
                  <a:cxn ang="0">
                    <a:pos x="170" y="26"/>
                  </a:cxn>
                  <a:cxn ang="0">
                    <a:pos x="167" y="33"/>
                  </a:cxn>
                  <a:cxn ang="0">
                    <a:pos x="164" y="41"/>
                  </a:cxn>
                  <a:cxn ang="0">
                    <a:pos x="146" y="51"/>
                  </a:cxn>
                  <a:cxn ang="0">
                    <a:pos x="130" y="63"/>
                  </a:cxn>
                  <a:cxn ang="0">
                    <a:pos x="113" y="76"/>
                  </a:cxn>
                  <a:cxn ang="0">
                    <a:pos x="97" y="90"/>
                  </a:cxn>
                  <a:cxn ang="0">
                    <a:pos x="81" y="103"/>
                  </a:cxn>
                  <a:cxn ang="0">
                    <a:pos x="64" y="114"/>
                  </a:cxn>
                  <a:cxn ang="0">
                    <a:pos x="48" y="124"/>
                  </a:cxn>
                  <a:cxn ang="0">
                    <a:pos x="30" y="131"/>
                  </a:cxn>
                  <a:cxn ang="0">
                    <a:pos x="27" y="124"/>
                  </a:cxn>
                  <a:cxn ang="0">
                    <a:pos x="30" y="114"/>
                  </a:cxn>
                  <a:cxn ang="0">
                    <a:pos x="30" y="103"/>
                  </a:cxn>
                  <a:cxn ang="0">
                    <a:pos x="22" y="96"/>
                  </a:cxn>
                  <a:cxn ang="0">
                    <a:pos x="22" y="96"/>
                  </a:cxn>
                  <a:cxn ang="0">
                    <a:pos x="22" y="96"/>
                  </a:cxn>
                </a:cxnLst>
                <a:rect l="0" t="0" r="r" b="b"/>
                <a:pathLst>
                  <a:path w="183" h="131">
                    <a:moveTo>
                      <a:pt x="22" y="96"/>
                    </a:moveTo>
                    <a:lnTo>
                      <a:pt x="16" y="97"/>
                    </a:lnTo>
                    <a:lnTo>
                      <a:pt x="12" y="102"/>
                    </a:lnTo>
                    <a:lnTo>
                      <a:pt x="6" y="106"/>
                    </a:lnTo>
                    <a:lnTo>
                      <a:pt x="0" y="106"/>
                    </a:lnTo>
                    <a:lnTo>
                      <a:pt x="2" y="94"/>
                    </a:lnTo>
                    <a:lnTo>
                      <a:pt x="8" y="82"/>
                    </a:lnTo>
                    <a:lnTo>
                      <a:pt x="15" y="73"/>
                    </a:lnTo>
                    <a:lnTo>
                      <a:pt x="24" y="64"/>
                    </a:lnTo>
                    <a:lnTo>
                      <a:pt x="34" y="57"/>
                    </a:lnTo>
                    <a:lnTo>
                      <a:pt x="45" y="50"/>
                    </a:lnTo>
                    <a:lnTo>
                      <a:pt x="57" y="44"/>
                    </a:lnTo>
                    <a:lnTo>
                      <a:pt x="66" y="38"/>
                    </a:lnTo>
                    <a:lnTo>
                      <a:pt x="79" y="32"/>
                    </a:lnTo>
                    <a:lnTo>
                      <a:pt x="92" y="24"/>
                    </a:lnTo>
                    <a:lnTo>
                      <a:pt x="104" y="18"/>
                    </a:lnTo>
                    <a:lnTo>
                      <a:pt x="118" y="11"/>
                    </a:lnTo>
                    <a:lnTo>
                      <a:pt x="131" y="5"/>
                    </a:lnTo>
                    <a:lnTo>
                      <a:pt x="145" y="2"/>
                    </a:lnTo>
                    <a:lnTo>
                      <a:pt x="158" y="0"/>
                    </a:lnTo>
                    <a:lnTo>
                      <a:pt x="173" y="2"/>
                    </a:lnTo>
                    <a:lnTo>
                      <a:pt x="177" y="6"/>
                    </a:lnTo>
                    <a:lnTo>
                      <a:pt x="182" y="11"/>
                    </a:lnTo>
                    <a:lnTo>
                      <a:pt x="183" y="17"/>
                    </a:lnTo>
                    <a:lnTo>
                      <a:pt x="182" y="21"/>
                    </a:lnTo>
                    <a:lnTo>
                      <a:pt x="174" y="21"/>
                    </a:lnTo>
                    <a:lnTo>
                      <a:pt x="170" y="26"/>
                    </a:lnTo>
                    <a:lnTo>
                      <a:pt x="167" y="33"/>
                    </a:lnTo>
                    <a:lnTo>
                      <a:pt x="164" y="41"/>
                    </a:lnTo>
                    <a:lnTo>
                      <a:pt x="146" y="51"/>
                    </a:lnTo>
                    <a:lnTo>
                      <a:pt x="130" y="63"/>
                    </a:lnTo>
                    <a:lnTo>
                      <a:pt x="113" y="76"/>
                    </a:lnTo>
                    <a:lnTo>
                      <a:pt x="97" y="90"/>
                    </a:lnTo>
                    <a:lnTo>
                      <a:pt x="81" y="103"/>
                    </a:lnTo>
                    <a:lnTo>
                      <a:pt x="64" y="114"/>
                    </a:lnTo>
                    <a:lnTo>
                      <a:pt x="48" y="124"/>
                    </a:lnTo>
                    <a:lnTo>
                      <a:pt x="30" y="131"/>
                    </a:lnTo>
                    <a:lnTo>
                      <a:pt x="27" y="124"/>
                    </a:lnTo>
                    <a:lnTo>
                      <a:pt x="30" y="114"/>
                    </a:lnTo>
                    <a:lnTo>
                      <a:pt x="30" y="103"/>
                    </a:lnTo>
                    <a:lnTo>
                      <a:pt x="22" y="96"/>
                    </a:lnTo>
                    <a:lnTo>
                      <a:pt x="22" y="96"/>
                    </a:lnTo>
                    <a:lnTo>
                      <a:pt x="22" y="96"/>
                    </a:lnTo>
                    <a:close/>
                  </a:path>
                </a:pathLst>
              </a:custGeom>
              <a:solidFill>
                <a:srgbClr val="309E47"/>
              </a:solidFill>
              <a:ln w="9525">
                <a:noFill/>
                <a:round/>
                <a:headEnd/>
                <a:tailEnd/>
              </a:ln>
            </p:spPr>
            <p:txBody>
              <a:bodyPr/>
              <a:lstStyle/>
              <a:p>
                <a:endParaRPr lang="es-ES_tradnl"/>
              </a:p>
            </p:txBody>
          </p:sp>
          <p:sp>
            <p:nvSpPr>
              <p:cNvPr id="206910" name="Freeform 62"/>
              <p:cNvSpPr>
                <a:spLocks/>
              </p:cNvSpPr>
              <p:nvPr/>
            </p:nvSpPr>
            <p:spPr bwMode="auto">
              <a:xfrm>
                <a:off x="2181" y="3387"/>
                <a:ext cx="94" cy="46"/>
              </a:xfrm>
              <a:custGeom>
                <a:avLst/>
                <a:gdLst/>
                <a:ahLst/>
                <a:cxnLst>
                  <a:cxn ang="0">
                    <a:pos x="92" y="60"/>
                  </a:cxn>
                  <a:cxn ang="0">
                    <a:pos x="80" y="54"/>
                  </a:cxn>
                  <a:cxn ang="0">
                    <a:pos x="69" y="52"/>
                  </a:cxn>
                  <a:cxn ang="0">
                    <a:pos x="55" y="51"/>
                  </a:cxn>
                  <a:cxn ang="0">
                    <a:pos x="42" y="52"/>
                  </a:cxn>
                  <a:cxn ang="0">
                    <a:pos x="30" y="51"/>
                  </a:cxn>
                  <a:cxn ang="0">
                    <a:pos x="18" y="49"/>
                  </a:cxn>
                  <a:cxn ang="0">
                    <a:pos x="9" y="45"/>
                  </a:cxn>
                  <a:cxn ang="0">
                    <a:pos x="0" y="36"/>
                  </a:cxn>
                  <a:cxn ang="0">
                    <a:pos x="4" y="27"/>
                  </a:cxn>
                  <a:cxn ang="0">
                    <a:pos x="10" y="20"/>
                  </a:cxn>
                  <a:cxn ang="0">
                    <a:pos x="18" y="14"/>
                  </a:cxn>
                  <a:cxn ang="0">
                    <a:pos x="27" y="9"/>
                  </a:cxn>
                  <a:cxn ang="0">
                    <a:pos x="36" y="6"/>
                  </a:cxn>
                  <a:cxn ang="0">
                    <a:pos x="46" y="3"/>
                  </a:cxn>
                  <a:cxn ang="0">
                    <a:pos x="55" y="2"/>
                  </a:cxn>
                  <a:cxn ang="0">
                    <a:pos x="66" y="0"/>
                  </a:cxn>
                  <a:cxn ang="0">
                    <a:pos x="82" y="3"/>
                  </a:cxn>
                  <a:cxn ang="0">
                    <a:pos x="98" y="8"/>
                  </a:cxn>
                  <a:cxn ang="0">
                    <a:pos x="113" y="14"/>
                  </a:cxn>
                  <a:cxn ang="0">
                    <a:pos x="127" y="22"/>
                  </a:cxn>
                  <a:cxn ang="0">
                    <a:pos x="142" y="31"/>
                  </a:cxn>
                  <a:cxn ang="0">
                    <a:pos x="155" y="40"/>
                  </a:cxn>
                  <a:cxn ang="0">
                    <a:pos x="168" y="51"/>
                  </a:cxn>
                  <a:cxn ang="0">
                    <a:pos x="183" y="60"/>
                  </a:cxn>
                  <a:cxn ang="0">
                    <a:pos x="186" y="64"/>
                  </a:cxn>
                  <a:cxn ang="0">
                    <a:pos x="188" y="72"/>
                  </a:cxn>
                  <a:cxn ang="0">
                    <a:pos x="188" y="78"/>
                  </a:cxn>
                  <a:cxn ang="0">
                    <a:pos x="186" y="85"/>
                  </a:cxn>
                  <a:cxn ang="0">
                    <a:pos x="173" y="91"/>
                  </a:cxn>
                  <a:cxn ang="0">
                    <a:pos x="161" y="92"/>
                  </a:cxn>
                  <a:cxn ang="0">
                    <a:pos x="149" y="90"/>
                  </a:cxn>
                  <a:cxn ang="0">
                    <a:pos x="137" y="85"/>
                  </a:cxn>
                  <a:cxn ang="0">
                    <a:pos x="125" y="79"/>
                  </a:cxn>
                  <a:cxn ang="0">
                    <a:pos x="113" y="72"/>
                  </a:cxn>
                  <a:cxn ang="0">
                    <a:pos x="103" y="66"/>
                  </a:cxn>
                  <a:cxn ang="0">
                    <a:pos x="92" y="60"/>
                  </a:cxn>
                  <a:cxn ang="0">
                    <a:pos x="92" y="60"/>
                  </a:cxn>
                  <a:cxn ang="0">
                    <a:pos x="92" y="60"/>
                  </a:cxn>
                </a:cxnLst>
                <a:rect l="0" t="0" r="r" b="b"/>
                <a:pathLst>
                  <a:path w="188" h="92">
                    <a:moveTo>
                      <a:pt x="92" y="60"/>
                    </a:moveTo>
                    <a:lnTo>
                      <a:pt x="80" y="54"/>
                    </a:lnTo>
                    <a:lnTo>
                      <a:pt x="69" y="52"/>
                    </a:lnTo>
                    <a:lnTo>
                      <a:pt x="55" y="51"/>
                    </a:lnTo>
                    <a:lnTo>
                      <a:pt x="42" y="52"/>
                    </a:lnTo>
                    <a:lnTo>
                      <a:pt x="30" y="51"/>
                    </a:lnTo>
                    <a:lnTo>
                      <a:pt x="18" y="49"/>
                    </a:lnTo>
                    <a:lnTo>
                      <a:pt x="9" y="45"/>
                    </a:lnTo>
                    <a:lnTo>
                      <a:pt x="0" y="36"/>
                    </a:lnTo>
                    <a:lnTo>
                      <a:pt x="4" y="27"/>
                    </a:lnTo>
                    <a:lnTo>
                      <a:pt x="10" y="20"/>
                    </a:lnTo>
                    <a:lnTo>
                      <a:pt x="18" y="14"/>
                    </a:lnTo>
                    <a:lnTo>
                      <a:pt x="27" y="9"/>
                    </a:lnTo>
                    <a:lnTo>
                      <a:pt x="36" y="6"/>
                    </a:lnTo>
                    <a:lnTo>
                      <a:pt x="46" y="3"/>
                    </a:lnTo>
                    <a:lnTo>
                      <a:pt x="55" y="2"/>
                    </a:lnTo>
                    <a:lnTo>
                      <a:pt x="66" y="0"/>
                    </a:lnTo>
                    <a:lnTo>
                      <a:pt x="82" y="3"/>
                    </a:lnTo>
                    <a:lnTo>
                      <a:pt x="98" y="8"/>
                    </a:lnTo>
                    <a:lnTo>
                      <a:pt x="113" y="14"/>
                    </a:lnTo>
                    <a:lnTo>
                      <a:pt x="127" y="22"/>
                    </a:lnTo>
                    <a:lnTo>
                      <a:pt x="142" y="31"/>
                    </a:lnTo>
                    <a:lnTo>
                      <a:pt x="155" y="40"/>
                    </a:lnTo>
                    <a:lnTo>
                      <a:pt x="168" y="51"/>
                    </a:lnTo>
                    <a:lnTo>
                      <a:pt x="183" y="60"/>
                    </a:lnTo>
                    <a:lnTo>
                      <a:pt x="186" y="64"/>
                    </a:lnTo>
                    <a:lnTo>
                      <a:pt x="188" y="72"/>
                    </a:lnTo>
                    <a:lnTo>
                      <a:pt x="188" y="78"/>
                    </a:lnTo>
                    <a:lnTo>
                      <a:pt x="186" y="85"/>
                    </a:lnTo>
                    <a:lnTo>
                      <a:pt x="173" y="91"/>
                    </a:lnTo>
                    <a:lnTo>
                      <a:pt x="161" y="92"/>
                    </a:lnTo>
                    <a:lnTo>
                      <a:pt x="149" y="90"/>
                    </a:lnTo>
                    <a:lnTo>
                      <a:pt x="137" y="85"/>
                    </a:lnTo>
                    <a:lnTo>
                      <a:pt x="125" y="79"/>
                    </a:lnTo>
                    <a:lnTo>
                      <a:pt x="113" y="72"/>
                    </a:lnTo>
                    <a:lnTo>
                      <a:pt x="103" y="66"/>
                    </a:lnTo>
                    <a:lnTo>
                      <a:pt x="92" y="60"/>
                    </a:lnTo>
                    <a:lnTo>
                      <a:pt x="92" y="60"/>
                    </a:lnTo>
                    <a:lnTo>
                      <a:pt x="92" y="60"/>
                    </a:lnTo>
                    <a:close/>
                  </a:path>
                </a:pathLst>
              </a:custGeom>
              <a:solidFill>
                <a:srgbClr val="68B77A"/>
              </a:solidFill>
              <a:ln w="9525">
                <a:noFill/>
                <a:round/>
                <a:headEnd/>
                <a:tailEnd/>
              </a:ln>
            </p:spPr>
            <p:txBody>
              <a:bodyPr/>
              <a:lstStyle/>
              <a:p>
                <a:endParaRPr lang="es-ES_tradnl"/>
              </a:p>
            </p:txBody>
          </p:sp>
          <p:sp>
            <p:nvSpPr>
              <p:cNvPr id="206911" name="Freeform 63"/>
              <p:cNvSpPr>
                <a:spLocks noEditPoints="1"/>
              </p:cNvSpPr>
              <p:nvPr/>
            </p:nvSpPr>
            <p:spPr bwMode="auto">
              <a:xfrm>
                <a:off x="2049" y="3288"/>
                <a:ext cx="53" cy="86"/>
              </a:xfrm>
              <a:custGeom>
                <a:avLst/>
                <a:gdLst/>
                <a:ahLst/>
                <a:cxnLst>
                  <a:cxn ang="0">
                    <a:pos x="50" y="173"/>
                  </a:cxn>
                  <a:cxn ang="0">
                    <a:pos x="46" y="165"/>
                  </a:cxn>
                  <a:cxn ang="0">
                    <a:pos x="58" y="155"/>
                  </a:cxn>
                  <a:cxn ang="0">
                    <a:pos x="68" y="143"/>
                  </a:cxn>
                  <a:cxn ang="0">
                    <a:pos x="76" y="131"/>
                  </a:cxn>
                  <a:cxn ang="0">
                    <a:pos x="80" y="118"/>
                  </a:cxn>
                  <a:cxn ang="0">
                    <a:pos x="80" y="118"/>
                  </a:cxn>
                  <a:cxn ang="0">
                    <a:pos x="80" y="104"/>
                  </a:cxn>
                  <a:cxn ang="0">
                    <a:pos x="80" y="104"/>
                  </a:cxn>
                  <a:cxn ang="0">
                    <a:pos x="89" y="115"/>
                  </a:cxn>
                  <a:cxn ang="0">
                    <a:pos x="97" y="127"/>
                  </a:cxn>
                  <a:cxn ang="0">
                    <a:pos x="101" y="140"/>
                  </a:cxn>
                  <a:cxn ang="0">
                    <a:pos x="106" y="153"/>
                  </a:cxn>
                  <a:cxn ang="0">
                    <a:pos x="100" y="156"/>
                  </a:cxn>
                  <a:cxn ang="0">
                    <a:pos x="92" y="158"/>
                  </a:cxn>
                  <a:cxn ang="0">
                    <a:pos x="86" y="161"/>
                  </a:cxn>
                  <a:cxn ang="0">
                    <a:pos x="79" y="162"/>
                  </a:cxn>
                  <a:cxn ang="0">
                    <a:pos x="71" y="165"/>
                  </a:cxn>
                  <a:cxn ang="0">
                    <a:pos x="64" y="167"/>
                  </a:cxn>
                  <a:cxn ang="0">
                    <a:pos x="58" y="170"/>
                  </a:cxn>
                  <a:cxn ang="0">
                    <a:pos x="50" y="173"/>
                  </a:cxn>
                  <a:cxn ang="0">
                    <a:pos x="50" y="173"/>
                  </a:cxn>
                  <a:cxn ang="0">
                    <a:pos x="7" y="91"/>
                  </a:cxn>
                  <a:cxn ang="0">
                    <a:pos x="0" y="75"/>
                  </a:cxn>
                  <a:cxn ang="0">
                    <a:pos x="9" y="66"/>
                  </a:cxn>
                  <a:cxn ang="0">
                    <a:pos x="18" y="55"/>
                  </a:cxn>
                  <a:cxn ang="0">
                    <a:pos x="24" y="45"/>
                  </a:cxn>
                  <a:cxn ang="0">
                    <a:pos x="27" y="33"/>
                  </a:cxn>
                  <a:cxn ang="0">
                    <a:pos x="25" y="24"/>
                  </a:cxn>
                  <a:cxn ang="0">
                    <a:pos x="25" y="15"/>
                  </a:cxn>
                  <a:cxn ang="0">
                    <a:pos x="27" y="6"/>
                  </a:cxn>
                  <a:cxn ang="0">
                    <a:pos x="31" y="0"/>
                  </a:cxn>
                  <a:cxn ang="0">
                    <a:pos x="38" y="13"/>
                  </a:cxn>
                  <a:cxn ang="0">
                    <a:pos x="47" y="28"/>
                  </a:cxn>
                  <a:cxn ang="0">
                    <a:pos x="52" y="45"/>
                  </a:cxn>
                  <a:cxn ang="0">
                    <a:pos x="46" y="58"/>
                  </a:cxn>
                  <a:cxn ang="0">
                    <a:pos x="36" y="64"/>
                  </a:cxn>
                  <a:cxn ang="0">
                    <a:pos x="25" y="72"/>
                  </a:cxn>
                  <a:cxn ang="0">
                    <a:pos x="15" y="80"/>
                  </a:cxn>
                  <a:cxn ang="0">
                    <a:pos x="7" y="91"/>
                  </a:cxn>
                </a:cxnLst>
                <a:rect l="0" t="0" r="r" b="b"/>
                <a:pathLst>
                  <a:path w="106" h="173">
                    <a:moveTo>
                      <a:pt x="50" y="173"/>
                    </a:moveTo>
                    <a:lnTo>
                      <a:pt x="46" y="165"/>
                    </a:lnTo>
                    <a:lnTo>
                      <a:pt x="58" y="155"/>
                    </a:lnTo>
                    <a:lnTo>
                      <a:pt x="68" y="143"/>
                    </a:lnTo>
                    <a:lnTo>
                      <a:pt x="76" y="131"/>
                    </a:lnTo>
                    <a:lnTo>
                      <a:pt x="80" y="118"/>
                    </a:lnTo>
                    <a:lnTo>
                      <a:pt x="80" y="118"/>
                    </a:lnTo>
                    <a:lnTo>
                      <a:pt x="80" y="104"/>
                    </a:lnTo>
                    <a:lnTo>
                      <a:pt x="80" y="104"/>
                    </a:lnTo>
                    <a:lnTo>
                      <a:pt x="89" y="115"/>
                    </a:lnTo>
                    <a:lnTo>
                      <a:pt x="97" y="127"/>
                    </a:lnTo>
                    <a:lnTo>
                      <a:pt x="101" y="140"/>
                    </a:lnTo>
                    <a:lnTo>
                      <a:pt x="106" y="153"/>
                    </a:lnTo>
                    <a:lnTo>
                      <a:pt x="100" y="156"/>
                    </a:lnTo>
                    <a:lnTo>
                      <a:pt x="92" y="158"/>
                    </a:lnTo>
                    <a:lnTo>
                      <a:pt x="86" y="161"/>
                    </a:lnTo>
                    <a:lnTo>
                      <a:pt x="79" y="162"/>
                    </a:lnTo>
                    <a:lnTo>
                      <a:pt x="71" y="165"/>
                    </a:lnTo>
                    <a:lnTo>
                      <a:pt x="64" y="167"/>
                    </a:lnTo>
                    <a:lnTo>
                      <a:pt x="58" y="170"/>
                    </a:lnTo>
                    <a:lnTo>
                      <a:pt x="50" y="173"/>
                    </a:lnTo>
                    <a:lnTo>
                      <a:pt x="50" y="173"/>
                    </a:lnTo>
                    <a:close/>
                    <a:moveTo>
                      <a:pt x="7" y="91"/>
                    </a:moveTo>
                    <a:lnTo>
                      <a:pt x="0" y="75"/>
                    </a:lnTo>
                    <a:lnTo>
                      <a:pt x="9" y="66"/>
                    </a:lnTo>
                    <a:lnTo>
                      <a:pt x="18" y="55"/>
                    </a:lnTo>
                    <a:lnTo>
                      <a:pt x="24" y="45"/>
                    </a:lnTo>
                    <a:lnTo>
                      <a:pt x="27" y="33"/>
                    </a:lnTo>
                    <a:lnTo>
                      <a:pt x="25" y="24"/>
                    </a:lnTo>
                    <a:lnTo>
                      <a:pt x="25" y="15"/>
                    </a:lnTo>
                    <a:lnTo>
                      <a:pt x="27" y="6"/>
                    </a:lnTo>
                    <a:lnTo>
                      <a:pt x="31" y="0"/>
                    </a:lnTo>
                    <a:lnTo>
                      <a:pt x="38" y="13"/>
                    </a:lnTo>
                    <a:lnTo>
                      <a:pt x="47" y="28"/>
                    </a:lnTo>
                    <a:lnTo>
                      <a:pt x="52" y="45"/>
                    </a:lnTo>
                    <a:lnTo>
                      <a:pt x="46" y="58"/>
                    </a:lnTo>
                    <a:lnTo>
                      <a:pt x="36" y="64"/>
                    </a:lnTo>
                    <a:lnTo>
                      <a:pt x="25" y="72"/>
                    </a:lnTo>
                    <a:lnTo>
                      <a:pt x="15" y="80"/>
                    </a:lnTo>
                    <a:lnTo>
                      <a:pt x="7" y="91"/>
                    </a:lnTo>
                    <a:close/>
                  </a:path>
                </a:pathLst>
              </a:custGeom>
              <a:solidFill>
                <a:srgbClr val="7F7F00"/>
              </a:solidFill>
              <a:ln w="9525">
                <a:noFill/>
                <a:round/>
                <a:headEnd/>
                <a:tailEnd/>
              </a:ln>
            </p:spPr>
            <p:txBody>
              <a:bodyPr/>
              <a:lstStyle/>
              <a:p>
                <a:endParaRPr lang="es-ES_tradnl"/>
              </a:p>
            </p:txBody>
          </p:sp>
          <p:sp>
            <p:nvSpPr>
              <p:cNvPr id="206912" name="Freeform 64"/>
              <p:cNvSpPr>
                <a:spLocks/>
              </p:cNvSpPr>
              <p:nvPr/>
            </p:nvSpPr>
            <p:spPr bwMode="auto">
              <a:xfrm>
                <a:off x="2035" y="3325"/>
                <a:ext cx="39" cy="62"/>
              </a:xfrm>
              <a:custGeom>
                <a:avLst/>
                <a:gdLst/>
                <a:ahLst/>
                <a:cxnLst>
                  <a:cxn ang="0">
                    <a:pos x="29" y="0"/>
                  </a:cxn>
                  <a:cxn ang="0">
                    <a:pos x="36" y="16"/>
                  </a:cxn>
                  <a:cxn ang="0">
                    <a:pos x="26" y="31"/>
                  </a:cxn>
                  <a:cxn ang="0">
                    <a:pos x="18" y="47"/>
                  </a:cxn>
                  <a:cxn ang="0">
                    <a:pos x="14" y="65"/>
                  </a:cxn>
                  <a:cxn ang="0">
                    <a:pos x="14" y="84"/>
                  </a:cxn>
                  <a:cxn ang="0">
                    <a:pos x="21" y="93"/>
                  </a:cxn>
                  <a:cxn ang="0">
                    <a:pos x="32" y="98"/>
                  </a:cxn>
                  <a:cxn ang="0">
                    <a:pos x="42" y="99"/>
                  </a:cxn>
                  <a:cxn ang="0">
                    <a:pos x="53" y="101"/>
                  </a:cxn>
                  <a:cxn ang="0">
                    <a:pos x="59" y="98"/>
                  </a:cxn>
                  <a:cxn ang="0">
                    <a:pos x="65" y="95"/>
                  </a:cxn>
                  <a:cxn ang="0">
                    <a:pos x="70" y="93"/>
                  </a:cxn>
                  <a:cxn ang="0">
                    <a:pos x="75" y="90"/>
                  </a:cxn>
                  <a:cxn ang="0">
                    <a:pos x="79" y="98"/>
                  </a:cxn>
                  <a:cxn ang="0">
                    <a:pos x="73" y="101"/>
                  </a:cxn>
                  <a:cxn ang="0">
                    <a:pos x="67" y="102"/>
                  </a:cxn>
                  <a:cxn ang="0">
                    <a:pos x="60" y="107"/>
                  </a:cxn>
                  <a:cxn ang="0">
                    <a:pos x="54" y="110"/>
                  </a:cxn>
                  <a:cxn ang="0">
                    <a:pos x="48" y="113"/>
                  </a:cxn>
                  <a:cxn ang="0">
                    <a:pos x="42" y="116"/>
                  </a:cxn>
                  <a:cxn ang="0">
                    <a:pos x="36" y="120"/>
                  </a:cxn>
                  <a:cxn ang="0">
                    <a:pos x="30" y="123"/>
                  </a:cxn>
                  <a:cxn ang="0">
                    <a:pos x="0" y="71"/>
                  </a:cxn>
                  <a:cxn ang="0">
                    <a:pos x="5" y="67"/>
                  </a:cxn>
                  <a:cxn ang="0">
                    <a:pos x="8" y="62"/>
                  </a:cxn>
                  <a:cxn ang="0">
                    <a:pos x="9" y="58"/>
                  </a:cxn>
                  <a:cxn ang="0">
                    <a:pos x="11" y="55"/>
                  </a:cxn>
                  <a:cxn ang="0">
                    <a:pos x="12" y="43"/>
                  </a:cxn>
                  <a:cxn ang="0">
                    <a:pos x="14" y="32"/>
                  </a:cxn>
                  <a:cxn ang="0">
                    <a:pos x="14" y="20"/>
                  </a:cxn>
                  <a:cxn ang="0">
                    <a:pos x="11" y="10"/>
                  </a:cxn>
                  <a:cxn ang="0">
                    <a:pos x="15" y="7"/>
                  </a:cxn>
                  <a:cxn ang="0">
                    <a:pos x="20" y="4"/>
                  </a:cxn>
                  <a:cxn ang="0">
                    <a:pos x="24" y="3"/>
                  </a:cxn>
                  <a:cxn ang="0">
                    <a:pos x="29" y="0"/>
                  </a:cxn>
                </a:cxnLst>
                <a:rect l="0" t="0" r="r" b="b"/>
                <a:pathLst>
                  <a:path w="79" h="123">
                    <a:moveTo>
                      <a:pt x="29" y="0"/>
                    </a:moveTo>
                    <a:lnTo>
                      <a:pt x="36" y="16"/>
                    </a:lnTo>
                    <a:lnTo>
                      <a:pt x="26" y="31"/>
                    </a:lnTo>
                    <a:lnTo>
                      <a:pt x="18" y="47"/>
                    </a:lnTo>
                    <a:lnTo>
                      <a:pt x="14" y="65"/>
                    </a:lnTo>
                    <a:lnTo>
                      <a:pt x="14" y="84"/>
                    </a:lnTo>
                    <a:lnTo>
                      <a:pt x="21" y="93"/>
                    </a:lnTo>
                    <a:lnTo>
                      <a:pt x="32" y="98"/>
                    </a:lnTo>
                    <a:lnTo>
                      <a:pt x="42" y="99"/>
                    </a:lnTo>
                    <a:lnTo>
                      <a:pt x="53" y="101"/>
                    </a:lnTo>
                    <a:lnTo>
                      <a:pt x="59" y="98"/>
                    </a:lnTo>
                    <a:lnTo>
                      <a:pt x="65" y="95"/>
                    </a:lnTo>
                    <a:lnTo>
                      <a:pt x="70" y="93"/>
                    </a:lnTo>
                    <a:lnTo>
                      <a:pt x="75" y="90"/>
                    </a:lnTo>
                    <a:lnTo>
                      <a:pt x="79" y="98"/>
                    </a:lnTo>
                    <a:lnTo>
                      <a:pt x="73" y="101"/>
                    </a:lnTo>
                    <a:lnTo>
                      <a:pt x="67" y="102"/>
                    </a:lnTo>
                    <a:lnTo>
                      <a:pt x="60" y="107"/>
                    </a:lnTo>
                    <a:lnTo>
                      <a:pt x="54" y="110"/>
                    </a:lnTo>
                    <a:lnTo>
                      <a:pt x="48" y="113"/>
                    </a:lnTo>
                    <a:lnTo>
                      <a:pt x="42" y="116"/>
                    </a:lnTo>
                    <a:lnTo>
                      <a:pt x="36" y="120"/>
                    </a:lnTo>
                    <a:lnTo>
                      <a:pt x="30" y="123"/>
                    </a:lnTo>
                    <a:lnTo>
                      <a:pt x="0" y="71"/>
                    </a:lnTo>
                    <a:lnTo>
                      <a:pt x="5" y="67"/>
                    </a:lnTo>
                    <a:lnTo>
                      <a:pt x="8" y="62"/>
                    </a:lnTo>
                    <a:lnTo>
                      <a:pt x="9" y="58"/>
                    </a:lnTo>
                    <a:lnTo>
                      <a:pt x="11" y="55"/>
                    </a:lnTo>
                    <a:lnTo>
                      <a:pt x="12" y="43"/>
                    </a:lnTo>
                    <a:lnTo>
                      <a:pt x="14" y="32"/>
                    </a:lnTo>
                    <a:lnTo>
                      <a:pt x="14" y="20"/>
                    </a:lnTo>
                    <a:lnTo>
                      <a:pt x="11" y="10"/>
                    </a:lnTo>
                    <a:lnTo>
                      <a:pt x="15" y="7"/>
                    </a:lnTo>
                    <a:lnTo>
                      <a:pt x="20" y="4"/>
                    </a:lnTo>
                    <a:lnTo>
                      <a:pt x="24" y="3"/>
                    </a:lnTo>
                    <a:lnTo>
                      <a:pt x="29" y="0"/>
                    </a:lnTo>
                    <a:close/>
                  </a:path>
                </a:pathLst>
              </a:custGeom>
              <a:solidFill>
                <a:srgbClr val="7F7F00"/>
              </a:solidFill>
              <a:ln w="9525">
                <a:noFill/>
                <a:round/>
                <a:headEnd/>
                <a:tailEnd/>
              </a:ln>
            </p:spPr>
            <p:txBody>
              <a:bodyPr/>
              <a:lstStyle/>
              <a:p>
                <a:endParaRPr lang="es-ES_tradnl"/>
              </a:p>
            </p:txBody>
          </p:sp>
          <p:sp>
            <p:nvSpPr>
              <p:cNvPr id="206913" name="Freeform 65"/>
              <p:cNvSpPr>
                <a:spLocks noEditPoints="1"/>
              </p:cNvSpPr>
              <p:nvPr/>
            </p:nvSpPr>
            <p:spPr bwMode="auto">
              <a:xfrm>
                <a:off x="1974" y="3306"/>
                <a:ext cx="76" cy="98"/>
              </a:xfrm>
              <a:custGeom>
                <a:avLst/>
                <a:gdLst/>
                <a:ahLst/>
                <a:cxnLst>
                  <a:cxn ang="0">
                    <a:pos x="120" y="109"/>
                  </a:cxn>
                  <a:cxn ang="0">
                    <a:pos x="150" y="161"/>
                  </a:cxn>
                  <a:cxn ang="0">
                    <a:pos x="138" y="169"/>
                  </a:cxn>
                  <a:cxn ang="0">
                    <a:pos x="128" y="178"/>
                  </a:cxn>
                  <a:cxn ang="0">
                    <a:pos x="117" y="186"/>
                  </a:cxn>
                  <a:cxn ang="0">
                    <a:pos x="107" y="197"/>
                  </a:cxn>
                  <a:cxn ang="0">
                    <a:pos x="71" y="136"/>
                  </a:cxn>
                  <a:cxn ang="0">
                    <a:pos x="79" y="134"/>
                  </a:cxn>
                  <a:cxn ang="0">
                    <a:pos x="88" y="133"/>
                  </a:cxn>
                  <a:cxn ang="0">
                    <a:pos x="94" y="130"/>
                  </a:cxn>
                  <a:cxn ang="0">
                    <a:pos x="101" y="127"/>
                  </a:cxn>
                  <a:cxn ang="0">
                    <a:pos x="106" y="124"/>
                  </a:cxn>
                  <a:cxn ang="0">
                    <a:pos x="112" y="119"/>
                  </a:cxn>
                  <a:cxn ang="0">
                    <a:pos x="116" y="115"/>
                  </a:cxn>
                  <a:cxn ang="0">
                    <a:pos x="120" y="109"/>
                  </a:cxn>
                  <a:cxn ang="0">
                    <a:pos x="120" y="109"/>
                  </a:cxn>
                  <a:cxn ang="0">
                    <a:pos x="12" y="21"/>
                  </a:cxn>
                  <a:cxn ang="0">
                    <a:pos x="0" y="2"/>
                  </a:cxn>
                  <a:cxn ang="0">
                    <a:pos x="9" y="0"/>
                  </a:cxn>
                  <a:cxn ang="0">
                    <a:pos x="18" y="2"/>
                  </a:cxn>
                  <a:cxn ang="0">
                    <a:pos x="27" y="3"/>
                  </a:cxn>
                  <a:cxn ang="0">
                    <a:pos x="36" y="2"/>
                  </a:cxn>
                  <a:cxn ang="0">
                    <a:pos x="30" y="5"/>
                  </a:cxn>
                  <a:cxn ang="0">
                    <a:pos x="24" y="9"/>
                  </a:cxn>
                  <a:cxn ang="0">
                    <a:pos x="18" y="15"/>
                  </a:cxn>
                  <a:cxn ang="0">
                    <a:pos x="12" y="21"/>
                  </a:cxn>
                </a:cxnLst>
                <a:rect l="0" t="0" r="r" b="b"/>
                <a:pathLst>
                  <a:path w="150" h="197">
                    <a:moveTo>
                      <a:pt x="120" y="109"/>
                    </a:moveTo>
                    <a:lnTo>
                      <a:pt x="150" y="161"/>
                    </a:lnTo>
                    <a:lnTo>
                      <a:pt x="138" y="169"/>
                    </a:lnTo>
                    <a:lnTo>
                      <a:pt x="128" y="178"/>
                    </a:lnTo>
                    <a:lnTo>
                      <a:pt x="117" y="186"/>
                    </a:lnTo>
                    <a:lnTo>
                      <a:pt x="107" y="197"/>
                    </a:lnTo>
                    <a:lnTo>
                      <a:pt x="71" y="136"/>
                    </a:lnTo>
                    <a:lnTo>
                      <a:pt x="79" y="134"/>
                    </a:lnTo>
                    <a:lnTo>
                      <a:pt x="88" y="133"/>
                    </a:lnTo>
                    <a:lnTo>
                      <a:pt x="94" y="130"/>
                    </a:lnTo>
                    <a:lnTo>
                      <a:pt x="101" y="127"/>
                    </a:lnTo>
                    <a:lnTo>
                      <a:pt x="106" y="124"/>
                    </a:lnTo>
                    <a:lnTo>
                      <a:pt x="112" y="119"/>
                    </a:lnTo>
                    <a:lnTo>
                      <a:pt x="116" y="115"/>
                    </a:lnTo>
                    <a:lnTo>
                      <a:pt x="120" y="109"/>
                    </a:lnTo>
                    <a:lnTo>
                      <a:pt x="120" y="109"/>
                    </a:lnTo>
                    <a:close/>
                    <a:moveTo>
                      <a:pt x="12" y="21"/>
                    </a:moveTo>
                    <a:lnTo>
                      <a:pt x="0" y="2"/>
                    </a:lnTo>
                    <a:lnTo>
                      <a:pt x="9" y="0"/>
                    </a:lnTo>
                    <a:lnTo>
                      <a:pt x="18" y="2"/>
                    </a:lnTo>
                    <a:lnTo>
                      <a:pt x="27" y="3"/>
                    </a:lnTo>
                    <a:lnTo>
                      <a:pt x="36" y="2"/>
                    </a:lnTo>
                    <a:lnTo>
                      <a:pt x="30" y="5"/>
                    </a:lnTo>
                    <a:lnTo>
                      <a:pt x="24" y="9"/>
                    </a:lnTo>
                    <a:lnTo>
                      <a:pt x="18" y="15"/>
                    </a:lnTo>
                    <a:lnTo>
                      <a:pt x="12" y="21"/>
                    </a:lnTo>
                    <a:close/>
                  </a:path>
                </a:pathLst>
              </a:custGeom>
              <a:solidFill>
                <a:srgbClr val="828700"/>
              </a:solidFill>
              <a:ln w="9525">
                <a:noFill/>
                <a:round/>
                <a:headEnd/>
                <a:tailEnd/>
              </a:ln>
            </p:spPr>
            <p:txBody>
              <a:bodyPr/>
              <a:lstStyle/>
              <a:p>
                <a:endParaRPr lang="es-ES_tradnl"/>
              </a:p>
            </p:txBody>
          </p:sp>
          <p:sp>
            <p:nvSpPr>
              <p:cNvPr id="206914" name="Freeform 66"/>
              <p:cNvSpPr>
                <a:spLocks/>
              </p:cNvSpPr>
              <p:nvPr/>
            </p:nvSpPr>
            <p:spPr bwMode="auto">
              <a:xfrm>
                <a:off x="1945" y="3307"/>
                <a:ext cx="83" cy="112"/>
              </a:xfrm>
              <a:custGeom>
                <a:avLst/>
                <a:gdLst/>
                <a:ahLst/>
                <a:cxnLst>
                  <a:cxn ang="0">
                    <a:pos x="60" y="0"/>
                  </a:cxn>
                  <a:cxn ang="0">
                    <a:pos x="72" y="19"/>
                  </a:cxn>
                  <a:cxn ang="0">
                    <a:pos x="66" y="24"/>
                  </a:cxn>
                  <a:cxn ang="0">
                    <a:pos x="60" y="31"/>
                  </a:cxn>
                  <a:cxn ang="0">
                    <a:pos x="55" y="37"/>
                  </a:cxn>
                  <a:cxn ang="0">
                    <a:pos x="54" y="44"/>
                  </a:cxn>
                  <a:cxn ang="0">
                    <a:pos x="49" y="62"/>
                  </a:cxn>
                  <a:cxn ang="0">
                    <a:pos x="52" y="79"/>
                  </a:cxn>
                  <a:cxn ang="0">
                    <a:pos x="60" y="94"/>
                  </a:cxn>
                  <a:cxn ang="0">
                    <a:pos x="69" y="107"/>
                  </a:cxn>
                  <a:cxn ang="0">
                    <a:pos x="75" y="114"/>
                  </a:cxn>
                  <a:cxn ang="0">
                    <a:pos x="82" y="119"/>
                  </a:cxn>
                  <a:cxn ang="0">
                    <a:pos x="90" y="123"/>
                  </a:cxn>
                  <a:cxn ang="0">
                    <a:pos x="98" y="126"/>
                  </a:cxn>
                  <a:cxn ang="0">
                    <a:pos x="106" y="129"/>
                  </a:cxn>
                  <a:cxn ang="0">
                    <a:pos x="115" y="131"/>
                  </a:cxn>
                  <a:cxn ang="0">
                    <a:pos x="122" y="132"/>
                  </a:cxn>
                  <a:cxn ang="0">
                    <a:pos x="131" y="134"/>
                  </a:cxn>
                  <a:cxn ang="0">
                    <a:pos x="131" y="134"/>
                  </a:cxn>
                  <a:cxn ang="0">
                    <a:pos x="167" y="195"/>
                  </a:cxn>
                  <a:cxn ang="0">
                    <a:pos x="161" y="199"/>
                  </a:cxn>
                  <a:cxn ang="0">
                    <a:pos x="157" y="204"/>
                  </a:cxn>
                  <a:cxn ang="0">
                    <a:pos x="152" y="210"/>
                  </a:cxn>
                  <a:cxn ang="0">
                    <a:pos x="148" y="216"/>
                  </a:cxn>
                  <a:cxn ang="0">
                    <a:pos x="148" y="216"/>
                  </a:cxn>
                  <a:cxn ang="0">
                    <a:pos x="145" y="225"/>
                  </a:cxn>
                  <a:cxn ang="0">
                    <a:pos x="145" y="225"/>
                  </a:cxn>
                  <a:cxn ang="0">
                    <a:pos x="136" y="220"/>
                  </a:cxn>
                  <a:cxn ang="0">
                    <a:pos x="127" y="216"/>
                  </a:cxn>
                  <a:cxn ang="0">
                    <a:pos x="118" y="211"/>
                  </a:cxn>
                  <a:cxn ang="0">
                    <a:pos x="109" y="208"/>
                  </a:cxn>
                  <a:cxn ang="0">
                    <a:pos x="0" y="7"/>
                  </a:cxn>
                  <a:cxn ang="0">
                    <a:pos x="8" y="6"/>
                  </a:cxn>
                  <a:cxn ang="0">
                    <a:pos x="14" y="4"/>
                  </a:cxn>
                  <a:cxn ang="0">
                    <a:pos x="21" y="4"/>
                  </a:cxn>
                  <a:cxn ang="0">
                    <a:pos x="28" y="3"/>
                  </a:cxn>
                  <a:cxn ang="0">
                    <a:pos x="34" y="3"/>
                  </a:cxn>
                  <a:cxn ang="0">
                    <a:pos x="42" y="3"/>
                  </a:cxn>
                  <a:cxn ang="0">
                    <a:pos x="48" y="3"/>
                  </a:cxn>
                  <a:cxn ang="0">
                    <a:pos x="55" y="3"/>
                  </a:cxn>
                  <a:cxn ang="0">
                    <a:pos x="55" y="3"/>
                  </a:cxn>
                  <a:cxn ang="0">
                    <a:pos x="58" y="1"/>
                  </a:cxn>
                  <a:cxn ang="0">
                    <a:pos x="60" y="0"/>
                  </a:cxn>
                  <a:cxn ang="0">
                    <a:pos x="60" y="0"/>
                  </a:cxn>
                </a:cxnLst>
                <a:rect l="0" t="0" r="r" b="b"/>
                <a:pathLst>
                  <a:path w="167" h="225">
                    <a:moveTo>
                      <a:pt x="60" y="0"/>
                    </a:moveTo>
                    <a:lnTo>
                      <a:pt x="72" y="19"/>
                    </a:lnTo>
                    <a:lnTo>
                      <a:pt x="66" y="24"/>
                    </a:lnTo>
                    <a:lnTo>
                      <a:pt x="60" y="31"/>
                    </a:lnTo>
                    <a:lnTo>
                      <a:pt x="55" y="37"/>
                    </a:lnTo>
                    <a:lnTo>
                      <a:pt x="54" y="44"/>
                    </a:lnTo>
                    <a:lnTo>
                      <a:pt x="49" y="62"/>
                    </a:lnTo>
                    <a:lnTo>
                      <a:pt x="52" y="79"/>
                    </a:lnTo>
                    <a:lnTo>
                      <a:pt x="60" y="94"/>
                    </a:lnTo>
                    <a:lnTo>
                      <a:pt x="69" y="107"/>
                    </a:lnTo>
                    <a:lnTo>
                      <a:pt x="75" y="114"/>
                    </a:lnTo>
                    <a:lnTo>
                      <a:pt x="82" y="119"/>
                    </a:lnTo>
                    <a:lnTo>
                      <a:pt x="90" y="123"/>
                    </a:lnTo>
                    <a:lnTo>
                      <a:pt x="98" y="126"/>
                    </a:lnTo>
                    <a:lnTo>
                      <a:pt x="106" y="129"/>
                    </a:lnTo>
                    <a:lnTo>
                      <a:pt x="115" y="131"/>
                    </a:lnTo>
                    <a:lnTo>
                      <a:pt x="122" y="132"/>
                    </a:lnTo>
                    <a:lnTo>
                      <a:pt x="131" y="134"/>
                    </a:lnTo>
                    <a:lnTo>
                      <a:pt x="131" y="134"/>
                    </a:lnTo>
                    <a:lnTo>
                      <a:pt x="167" y="195"/>
                    </a:lnTo>
                    <a:lnTo>
                      <a:pt x="161" y="199"/>
                    </a:lnTo>
                    <a:lnTo>
                      <a:pt x="157" y="204"/>
                    </a:lnTo>
                    <a:lnTo>
                      <a:pt x="152" y="210"/>
                    </a:lnTo>
                    <a:lnTo>
                      <a:pt x="148" y="216"/>
                    </a:lnTo>
                    <a:lnTo>
                      <a:pt x="148" y="216"/>
                    </a:lnTo>
                    <a:lnTo>
                      <a:pt x="145" y="225"/>
                    </a:lnTo>
                    <a:lnTo>
                      <a:pt x="145" y="225"/>
                    </a:lnTo>
                    <a:lnTo>
                      <a:pt x="136" y="220"/>
                    </a:lnTo>
                    <a:lnTo>
                      <a:pt x="127" y="216"/>
                    </a:lnTo>
                    <a:lnTo>
                      <a:pt x="118" y="211"/>
                    </a:lnTo>
                    <a:lnTo>
                      <a:pt x="109" y="208"/>
                    </a:lnTo>
                    <a:lnTo>
                      <a:pt x="0" y="7"/>
                    </a:lnTo>
                    <a:lnTo>
                      <a:pt x="8" y="6"/>
                    </a:lnTo>
                    <a:lnTo>
                      <a:pt x="14" y="4"/>
                    </a:lnTo>
                    <a:lnTo>
                      <a:pt x="21" y="4"/>
                    </a:lnTo>
                    <a:lnTo>
                      <a:pt x="28" y="3"/>
                    </a:lnTo>
                    <a:lnTo>
                      <a:pt x="34" y="3"/>
                    </a:lnTo>
                    <a:lnTo>
                      <a:pt x="42" y="3"/>
                    </a:lnTo>
                    <a:lnTo>
                      <a:pt x="48" y="3"/>
                    </a:lnTo>
                    <a:lnTo>
                      <a:pt x="55" y="3"/>
                    </a:lnTo>
                    <a:lnTo>
                      <a:pt x="55" y="3"/>
                    </a:lnTo>
                    <a:lnTo>
                      <a:pt x="58" y="1"/>
                    </a:lnTo>
                    <a:lnTo>
                      <a:pt x="60" y="0"/>
                    </a:lnTo>
                    <a:lnTo>
                      <a:pt x="60" y="0"/>
                    </a:lnTo>
                    <a:close/>
                  </a:path>
                </a:pathLst>
              </a:custGeom>
              <a:solidFill>
                <a:srgbClr val="849100"/>
              </a:solidFill>
              <a:ln w="9525">
                <a:noFill/>
                <a:round/>
                <a:headEnd/>
                <a:tailEnd/>
              </a:ln>
            </p:spPr>
            <p:txBody>
              <a:bodyPr/>
              <a:lstStyle/>
              <a:p>
                <a:endParaRPr lang="es-ES_tradnl"/>
              </a:p>
            </p:txBody>
          </p:sp>
          <p:sp>
            <p:nvSpPr>
              <p:cNvPr id="206915" name="Freeform 67"/>
              <p:cNvSpPr>
                <a:spLocks/>
              </p:cNvSpPr>
              <p:nvPr/>
            </p:nvSpPr>
            <p:spPr bwMode="auto">
              <a:xfrm>
                <a:off x="1918" y="3311"/>
                <a:ext cx="81" cy="100"/>
              </a:xfrm>
              <a:custGeom>
                <a:avLst/>
                <a:gdLst/>
                <a:ahLst/>
                <a:cxnLst>
                  <a:cxn ang="0">
                    <a:pos x="52" y="0"/>
                  </a:cxn>
                  <a:cxn ang="0">
                    <a:pos x="161" y="201"/>
                  </a:cxn>
                  <a:cxn ang="0">
                    <a:pos x="150" y="197"/>
                  </a:cxn>
                  <a:cxn ang="0">
                    <a:pos x="140" y="191"/>
                  </a:cxn>
                  <a:cxn ang="0">
                    <a:pos x="131" y="186"/>
                  </a:cxn>
                  <a:cxn ang="0">
                    <a:pos x="121" y="182"/>
                  </a:cxn>
                  <a:cxn ang="0">
                    <a:pos x="110" y="177"/>
                  </a:cxn>
                  <a:cxn ang="0">
                    <a:pos x="100" y="173"/>
                  </a:cxn>
                  <a:cxn ang="0">
                    <a:pos x="89" y="170"/>
                  </a:cxn>
                  <a:cxn ang="0">
                    <a:pos x="79" y="166"/>
                  </a:cxn>
                  <a:cxn ang="0">
                    <a:pos x="0" y="18"/>
                  </a:cxn>
                  <a:cxn ang="0">
                    <a:pos x="1" y="18"/>
                  </a:cxn>
                  <a:cxn ang="0">
                    <a:pos x="3" y="20"/>
                  </a:cxn>
                  <a:cxn ang="0">
                    <a:pos x="4" y="21"/>
                  </a:cxn>
                  <a:cxn ang="0">
                    <a:pos x="6" y="23"/>
                  </a:cxn>
                  <a:cxn ang="0">
                    <a:pos x="10" y="20"/>
                  </a:cxn>
                  <a:cxn ang="0">
                    <a:pos x="12" y="15"/>
                  </a:cxn>
                  <a:cxn ang="0">
                    <a:pos x="12" y="11"/>
                  </a:cxn>
                  <a:cxn ang="0">
                    <a:pos x="10" y="6"/>
                  </a:cxn>
                  <a:cxn ang="0">
                    <a:pos x="21" y="6"/>
                  </a:cxn>
                  <a:cxn ang="0">
                    <a:pos x="31" y="3"/>
                  </a:cxn>
                  <a:cxn ang="0">
                    <a:pos x="42" y="2"/>
                  </a:cxn>
                  <a:cxn ang="0">
                    <a:pos x="52" y="0"/>
                  </a:cxn>
                </a:cxnLst>
                <a:rect l="0" t="0" r="r" b="b"/>
                <a:pathLst>
                  <a:path w="161" h="201">
                    <a:moveTo>
                      <a:pt x="52" y="0"/>
                    </a:moveTo>
                    <a:lnTo>
                      <a:pt x="161" y="201"/>
                    </a:lnTo>
                    <a:lnTo>
                      <a:pt x="150" y="197"/>
                    </a:lnTo>
                    <a:lnTo>
                      <a:pt x="140" y="191"/>
                    </a:lnTo>
                    <a:lnTo>
                      <a:pt x="131" y="186"/>
                    </a:lnTo>
                    <a:lnTo>
                      <a:pt x="121" y="182"/>
                    </a:lnTo>
                    <a:lnTo>
                      <a:pt x="110" y="177"/>
                    </a:lnTo>
                    <a:lnTo>
                      <a:pt x="100" y="173"/>
                    </a:lnTo>
                    <a:lnTo>
                      <a:pt x="89" y="170"/>
                    </a:lnTo>
                    <a:lnTo>
                      <a:pt x="79" y="166"/>
                    </a:lnTo>
                    <a:lnTo>
                      <a:pt x="0" y="18"/>
                    </a:lnTo>
                    <a:lnTo>
                      <a:pt x="1" y="18"/>
                    </a:lnTo>
                    <a:lnTo>
                      <a:pt x="3" y="20"/>
                    </a:lnTo>
                    <a:lnTo>
                      <a:pt x="4" y="21"/>
                    </a:lnTo>
                    <a:lnTo>
                      <a:pt x="6" y="23"/>
                    </a:lnTo>
                    <a:lnTo>
                      <a:pt x="10" y="20"/>
                    </a:lnTo>
                    <a:lnTo>
                      <a:pt x="12" y="15"/>
                    </a:lnTo>
                    <a:lnTo>
                      <a:pt x="12" y="11"/>
                    </a:lnTo>
                    <a:lnTo>
                      <a:pt x="10" y="6"/>
                    </a:lnTo>
                    <a:lnTo>
                      <a:pt x="21" y="6"/>
                    </a:lnTo>
                    <a:lnTo>
                      <a:pt x="31" y="3"/>
                    </a:lnTo>
                    <a:lnTo>
                      <a:pt x="42" y="2"/>
                    </a:lnTo>
                    <a:lnTo>
                      <a:pt x="52" y="0"/>
                    </a:lnTo>
                    <a:close/>
                  </a:path>
                </a:pathLst>
              </a:custGeom>
              <a:solidFill>
                <a:srgbClr val="899B00"/>
              </a:solidFill>
              <a:ln w="9525">
                <a:noFill/>
                <a:round/>
                <a:headEnd/>
                <a:tailEnd/>
              </a:ln>
            </p:spPr>
            <p:txBody>
              <a:bodyPr/>
              <a:lstStyle/>
              <a:p>
                <a:endParaRPr lang="es-ES_tradnl"/>
              </a:p>
            </p:txBody>
          </p:sp>
          <p:sp>
            <p:nvSpPr>
              <p:cNvPr id="206916" name="Freeform 68"/>
              <p:cNvSpPr>
                <a:spLocks/>
              </p:cNvSpPr>
              <p:nvPr/>
            </p:nvSpPr>
            <p:spPr bwMode="auto">
              <a:xfrm>
                <a:off x="1889" y="3318"/>
                <a:ext cx="69" cy="75"/>
              </a:xfrm>
              <a:custGeom>
                <a:avLst/>
                <a:gdLst/>
                <a:ahLst/>
                <a:cxnLst>
                  <a:cxn ang="0">
                    <a:pos x="58" y="3"/>
                  </a:cxn>
                  <a:cxn ang="0">
                    <a:pos x="137" y="151"/>
                  </a:cxn>
                  <a:cxn ang="0">
                    <a:pos x="127" y="146"/>
                  </a:cxn>
                  <a:cxn ang="0">
                    <a:pos x="116" y="143"/>
                  </a:cxn>
                  <a:cxn ang="0">
                    <a:pos x="106" y="139"/>
                  </a:cxn>
                  <a:cxn ang="0">
                    <a:pos x="97" y="134"/>
                  </a:cxn>
                  <a:cxn ang="0">
                    <a:pos x="86" y="131"/>
                  </a:cxn>
                  <a:cxn ang="0">
                    <a:pos x="76" y="127"/>
                  </a:cxn>
                  <a:cxn ang="0">
                    <a:pos x="65" y="124"/>
                  </a:cxn>
                  <a:cxn ang="0">
                    <a:pos x="55" y="121"/>
                  </a:cxn>
                  <a:cxn ang="0">
                    <a:pos x="0" y="17"/>
                  </a:cxn>
                  <a:cxn ang="0">
                    <a:pos x="6" y="14"/>
                  </a:cxn>
                  <a:cxn ang="0">
                    <a:pos x="12" y="12"/>
                  </a:cxn>
                  <a:cxn ang="0">
                    <a:pos x="18" y="9"/>
                  </a:cxn>
                  <a:cxn ang="0">
                    <a:pos x="24" y="8"/>
                  </a:cxn>
                  <a:cxn ang="0">
                    <a:pos x="30" y="5"/>
                  </a:cxn>
                  <a:cxn ang="0">
                    <a:pos x="37" y="3"/>
                  </a:cxn>
                  <a:cxn ang="0">
                    <a:pos x="43" y="2"/>
                  </a:cxn>
                  <a:cxn ang="0">
                    <a:pos x="49" y="0"/>
                  </a:cxn>
                  <a:cxn ang="0">
                    <a:pos x="52" y="0"/>
                  </a:cxn>
                  <a:cxn ang="0">
                    <a:pos x="54" y="2"/>
                  </a:cxn>
                  <a:cxn ang="0">
                    <a:pos x="57" y="3"/>
                  </a:cxn>
                  <a:cxn ang="0">
                    <a:pos x="58" y="3"/>
                  </a:cxn>
                </a:cxnLst>
                <a:rect l="0" t="0" r="r" b="b"/>
                <a:pathLst>
                  <a:path w="137" h="151">
                    <a:moveTo>
                      <a:pt x="58" y="3"/>
                    </a:moveTo>
                    <a:lnTo>
                      <a:pt x="137" y="151"/>
                    </a:lnTo>
                    <a:lnTo>
                      <a:pt x="127" y="146"/>
                    </a:lnTo>
                    <a:lnTo>
                      <a:pt x="116" y="143"/>
                    </a:lnTo>
                    <a:lnTo>
                      <a:pt x="106" y="139"/>
                    </a:lnTo>
                    <a:lnTo>
                      <a:pt x="97" y="134"/>
                    </a:lnTo>
                    <a:lnTo>
                      <a:pt x="86" y="131"/>
                    </a:lnTo>
                    <a:lnTo>
                      <a:pt x="76" y="127"/>
                    </a:lnTo>
                    <a:lnTo>
                      <a:pt x="65" y="124"/>
                    </a:lnTo>
                    <a:lnTo>
                      <a:pt x="55" y="121"/>
                    </a:lnTo>
                    <a:lnTo>
                      <a:pt x="0" y="17"/>
                    </a:lnTo>
                    <a:lnTo>
                      <a:pt x="6" y="14"/>
                    </a:lnTo>
                    <a:lnTo>
                      <a:pt x="12" y="12"/>
                    </a:lnTo>
                    <a:lnTo>
                      <a:pt x="18" y="9"/>
                    </a:lnTo>
                    <a:lnTo>
                      <a:pt x="24" y="8"/>
                    </a:lnTo>
                    <a:lnTo>
                      <a:pt x="30" y="5"/>
                    </a:lnTo>
                    <a:lnTo>
                      <a:pt x="37" y="3"/>
                    </a:lnTo>
                    <a:lnTo>
                      <a:pt x="43" y="2"/>
                    </a:lnTo>
                    <a:lnTo>
                      <a:pt x="49" y="0"/>
                    </a:lnTo>
                    <a:lnTo>
                      <a:pt x="52" y="0"/>
                    </a:lnTo>
                    <a:lnTo>
                      <a:pt x="54" y="2"/>
                    </a:lnTo>
                    <a:lnTo>
                      <a:pt x="57" y="3"/>
                    </a:lnTo>
                    <a:lnTo>
                      <a:pt x="58" y="3"/>
                    </a:lnTo>
                    <a:close/>
                  </a:path>
                </a:pathLst>
              </a:custGeom>
              <a:solidFill>
                <a:srgbClr val="8CA500"/>
              </a:solidFill>
              <a:ln w="9525">
                <a:noFill/>
                <a:round/>
                <a:headEnd/>
                <a:tailEnd/>
              </a:ln>
            </p:spPr>
            <p:txBody>
              <a:bodyPr/>
              <a:lstStyle/>
              <a:p>
                <a:endParaRPr lang="es-ES_tradnl"/>
              </a:p>
            </p:txBody>
          </p:sp>
          <p:sp>
            <p:nvSpPr>
              <p:cNvPr id="206917" name="Freeform 69"/>
              <p:cNvSpPr>
                <a:spLocks/>
              </p:cNvSpPr>
              <p:nvPr/>
            </p:nvSpPr>
            <p:spPr bwMode="auto">
              <a:xfrm>
                <a:off x="1865" y="3326"/>
                <a:ext cx="52" cy="52"/>
              </a:xfrm>
              <a:custGeom>
                <a:avLst/>
                <a:gdLst/>
                <a:ahLst/>
                <a:cxnLst>
                  <a:cxn ang="0">
                    <a:pos x="49" y="0"/>
                  </a:cxn>
                  <a:cxn ang="0">
                    <a:pos x="104" y="104"/>
                  </a:cxn>
                  <a:cxn ang="0">
                    <a:pos x="95" y="101"/>
                  </a:cxn>
                  <a:cxn ang="0">
                    <a:pos x="85" y="96"/>
                  </a:cxn>
                  <a:cxn ang="0">
                    <a:pos x="76" y="93"/>
                  </a:cxn>
                  <a:cxn ang="0">
                    <a:pos x="67" y="90"/>
                  </a:cxn>
                  <a:cxn ang="0">
                    <a:pos x="58" y="87"/>
                  </a:cxn>
                  <a:cxn ang="0">
                    <a:pos x="47" y="83"/>
                  </a:cxn>
                  <a:cxn ang="0">
                    <a:pos x="38" y="81"/>
                  </a:cxn>
                  <a:cxn ang="0">
                    <a:pos x="28" y="78"/>
                  </a:cxn>
                  <a:cxn ang="0">
                    <a:pos x="0" y="23"/>
                  </a:cxn>
                  <a:cxn ang="0">
                    <a:pos x="6" y="20"/>
                  </a:cxn>
                  <a:cxn ang="0">
                    <a:pos x="12" y="17"/>
                  </a:cxn>
                  <a:cxn ang="0">
                    <a:pos x="18" y="14"/>
                  </a:cxn>
                  <a:cxn ang="0">
                    <a:pos x="25" y="11"/>
                  </a:cxn>
                  <a:cxn ang="0">
                    <a:pos x="31" y="8"/>
                  </a:cxn>
                  <a:cxn ang="0">
                    <a:pos x="37" y="4"/>
                  </a:cxn>
                  <a:cxn ang="0">
                    <a:pos x="43" y="2"/>
                  </a:cxn>
                  <a:cxn ang="0">
                    <a:pos x="49" y="0"/>
                  </a:cxn>
                </a:cxnLst>
                <a:rect l="0" t="0" r="r" b="b"/>
                <a:pathLst>
                  <a:path w="104" h="104">
                    <a:moveTo>
                      <a:pt x="49" y="0"/>
                    </a:moveTo>
                    <a:lnTo>
                      <a:pt x="104" y="104"/>
                    </a:lnTo>
                    <a:lnTo>
                      <a:pt x="95" y="101"/>
                    </a:lnTo>
                    <a:lnTo>
                      <a:pt x="85" y="96"/>
                    </a:lnTo>
                    <a:lnTo>
                      <a:pt x="76" y="93"/>
                    </a:lnTo>
                    <a:lnTo>
                      <a:pt x="67" y="90"/>
                    </a:lnTo>
                    <a:lnTo>
                      <a:pt x="58" y="87"/>
                    </a:lnTo>
                    <a:lnTo>
                      <a:pt x="47" y="83"/>
                    </a:lnTo>
                    <a:lnTo>
                      <a:pt x="38" y="81"/>
                    </a:lnTo>
                    <a:lnTo>
                      <a:pt x="28" y="78"/>
                    </a:lnTo>
                    <a:lnTo>
                      <a:pt x="0" y="23"/>
                    </a:lnTo>
                    <a:lnTo>
                      <a:pt x="6" y="20"/>
                    </a:lnTo>
                    <a:lnTo>
                      <a:pt x="12" y="17"/>
                    </a:lnTo>
                    <a:lnTo>
                      <a:pt x="18" y="14"/>
                    </a:lnTo>
                    <a:lnTo>
                      <a:pt x="25" y="11"/>
                    </a:lnTo>
                    <a:lnTo>
                      <a:pt x="31" y="8"/>
                    </a:lnTo>
                    <a:lnTo>
                      <a:pt x="37" y="4"/>
                    </a:lnTo>
                    <a:lnTo>
                      <a:pt x="43" y="2"/>
                    </a:lnTo>
                    <a:lnTo>
                      <a:pt x="49" y="0"/>
                    </a:lnTo>
                    <a:close/>
                  </a:path>
                </a:pathLst>
              </a:custGeom>
              <a:solidFill>
                <a:srgbClr val="8EAF00"/>
              </a:solidFill>
              <a:ln w="9525">
                <a:noFill/>
                <a:round/>
                <a:headEnd/>
                <a:tailEnd/>
              </a:ln>
            </p:spPr>
            <p:txBody>
              <a:bodyPr/>
              <a:lstStyle/>
              <a:p>
                <a:endParaRPr lang="es-ES_tradnl"/>
              </a:p>
            </p:txBody>
          </p:sp>
          <p:sp>
            <p:nvSpPr>
              <p:cNvPr id="206918" name="Freeform 70"/>
              <p:cNvSpPr>
                <a:spLocks/>
              </p:cNvSpPr>
              <p:nvPr/>
            </p:nvSpPr>
            <p:spPr bwMode="auto">
              <a:xfrm>
                <a:off x="1843" y="3338"/>
                <a:ext cx="36" cy="28"/>
              </a:xfrm>
              <a:custGeom>
                <a:avLst/>
                <a:gdLst/>
                <a:ahLst/>
                <a:cxnLst>
                  <a:cxn ang="0">
                    <a:pos x="45" y="0"/>
                  </a:cxn>
                  <a:cxn ang="0">
                    <a:pos x="73" y="55"/>
                  </a:cxn>
                  <a:cxn ang="0">
                    <a:pos x="64" y="54"/>
                  </a:cxn>
                  <a:cxn ang="0">
                    <a:pos x="55" y="52"/>
                  </a:cxn>
                  <a:cxn ang="0">
                    <a:pos x="46" y="49"/>
                  </a:cxn>
                  <a:cxn ang="0">
                    <a:pos x="39" y="48"/>
                  </a:cxn>
                  <a:cxn ang="0">
                    <a:pos x="30" y="45"/>
                  </a:cxn>
                  <a:cxn ang="0">
                    <a:pos x="21" y="44"/>
                  </a:cxn>
                  <a:cxn ang="0">
                    <a:pos x="12" y="41"/>
                  </a:cxn>
                  <a:cxn ang="0">
                    <a:pos x="3" y="39"/>
                  </a:cxn>
                  <a:cxn ang="0">
                    <a:pos x="0" y="36"/>
                  </a:cxn>
                  <a:cxn ang="0">
                    <a:pos x="6" y="32"/>
                  </a:cxn>
                  <a:cxn ang="0">
                    <a:pos x="12" y="27"/>
                  </a:cxn>
                  <a:cxn ang="0">
                    <a:pos x="16" y="23"/>
                  </a:cxn>
                  <a:cxn ang="0">
                    <a:pos x="22" y="18"/>
                  </a:cxn>
                  <a:cxn ang="0">
                    <a:pos x="28" y="14"/>
                  </a:cxn>
                  <a:cxn ang="0">
                    <a:pos x="33" y="9"/>
                  </a:cxn>
                  <a:cxn ang="0">
                    <a:pos x="39" y="5"/>
                  </a:cxn>
                  <a:cxn ang="0">
                    <a:pos x="45" y="0"/>
                  </a:cxn>
                </a:cxnLst>
                <a:rect l="0" t="0" r="r" b="b"/>
                <a:pathLst>
                  <a:path w="73" h="55">
                    <a:moveTo>
                      <a:pt x="45" y="0"/>
                    </a:moveTo>
                    <a:lnTo>
                      <a:pt x="73" y="55"/>
                    </a:lnTo>
                    <a:lnTo>
                      <a:pt x="64" y="54"/>
                    </a:lnTo>
                    <a:lnTo>
                      <a:pt x="55" y="52"/>
                    </a:lnTo>
                    <a:lnTo>
                      <a:pt x="46" y="49"/>
                    </a:lnTo>
                    <a:lnTo>
                      <a:pt x="39" y="48"/>
                    </a:lnTo>
                    <a:lnTo>
                      <a:pt x="30" y="45"/>
                    </a:lnTo>
                    <a:lnTo>
                      <a:pt x="21" y="44"/>
                    </a:lnTo>
                    <a:lnTo>
                      <a:pt x="12" y="41"/>
                    </a:lnTo>
                    <a:lnTo>
                      <a:pt x="3" y="39"/>
                    </a:lnTo>
                    <a:lnTo>
                      <a:pt x="0" y="36"/>
                    </a:lnTo>
                    <a:lnTo>
                      <a:pt x="6" y="32"/>
                    </a:lnTo>
                    <a:lnTo>
                      <a:pt x="12" y="27"/>
                    </a:lnTo>
                    <a:lnTo>
                      <a:pt x="16" y="23"/>
                    </a:lnTo>
                    <a:lnTo>
                      <a:pt x="22" y="18"/>
                    </a:lnTo>
                    <a:lnTo>
                      <a:pt x="28" y="14"/>
                    </a:lnTo>
                    <a:lnTo>
                      <a:pt x="33" y="9"/>
                    </a:lnTo>
                    <a:lnTo>
                      <a:pt x="39" y="5"/>
                    </a:lnTo>
                    <a:lnTo>
                      <a:pt x="45" y="0"/>
                    </a:lnTo>
                    <a:close/>
                  </a:path>
                </a:pathLst>
              </a:custGeom>
              <a:solidFill>
                <a:srgbClr val="91B700"/>
              </a:solidFill>
              <a:ln w="9525">
                <a:noFill/>
                <a:round/>
                <a:headEnd/>
                <a:tailEnd/>
              </a:ln>
            </p:spPr>
            <p:txBody>
              <a:bodyPr/>
              <a:lstStyle/>
              <a:p>
                <a:endParaRPr lang="es-ES_tradnl"/>
              </a:p>
            </p:txBody>
          </p:sp>
          <p:sp>
            <p:nvSpPr>
              <p:cNvPr id="206919" name="Freeform 71"/>
              <p:cNvSpPr>
                <a:spLocks/>
              </p:cNvSpPr>
              <p:nvPr/>
            </p:nvSpPr>
            <p:spPr bwMode="auto">
              <a:xfrm>
                <a:off x="1841" y="3356"/>
                <a:ext cx="3" cy="2"/>
              </a:xfrm>
              <a:custGeom>
                <a:avLst/>
                <a:gdLst/>
                <a:ahLst/>
                <a:cxnLst>
                  <a:cxn ang="0">
                    <a:pos x="3" y="0"/>
                  </a:cxn>
                  <a:cxn ang="0">
                    <a:pos x="6" y="3"/>
                  </a:cxn>
                  <a:cxn ang="0">
                    <a:pos x="6" y="3"/>
                  </a:cxn>
                  <a:cxn ang="0">
                    <a:pos x="5" y="3"/>
                  </a:cxn>
                  <a:cxn ang="0">
                    <a:pos x="2" y="3"/>
                  </a:cxn>
                  <a:cxn ang="0">
                    <a:pos x="0" y="3"/>
                  </a:cxn>
                  <a:cxn ang="0">
                    <a:pos x="0" y="3"/>
                  </a:cxn>
                  <a:cxn ang="0">
                    <a:pos x="0" y="3"/>
                  </a:cxn>
                  <a:cxn ang="0">
                    <a:pos x="2" y="2"/>
                  </a:cxn>
                  <a:cxn ang="0">
                    <a:pos x="3" y="0"/>
                  </a:cxn>
                  <a:cxn ang="0">
                    <a:pos x="3" y="0"/>
                  </a:cxn>
                  <a:cxn ang="0">
                    <a:pos x="3" y="0"/>
                  </a:cxn>
                </a:cxnLst>
                <a:rect l="0" t="0" r="r" b="b"/>
                <a:pathLst>
                  <a:path w="6" h="3">
                    <a:moveTo>
                      <a:pt x="3" y="0"/>
                    </a:moveTo>
                    <a:lnTo>
                      <a:pt x="6" y="3"/>
                    </a:lnTo>
                    <a:lnTo>
                      <a:pt x="6" y="3"/>
                    </a:lnTo>
                    <a:lnTo>
                      <a:pt x="5" y="3"/>
                    </a:lnTo>
                    <a:lnTo>
                      <a:pt x="2" y="3"/>
                    </a:lnTo>
                    <a:lnTo>
                      <a:pt x="0" y="3"/>
                    </a:lnTo>
                    <a:lnTo>
                      <a:pt x="0" y="3"/>
                    </a:lnTo>
                    <a:lnTo>
                      <a:pt x="0" y="3"/>
                    </a:lnTo>
                    <a:lnTo>
                      <a:pt x="2" y="2"/>
                    </a:lnTo>
                    <a:lnTo>
                      <a:pt x="3" y="0"/>
                    </a:lnTo>
                    <a:lnTo>
                      <a:pt x="3" y="0"/>
                    </a:lnTo>
                    <a:lnTo>
                      <a:pt x="3" y="0"/>
                    </a:lnTo>
                    <a:close/>
                  </a:path>
                </a:pathLst>
              </a:custGeom>
              <a:solidFill>
                <a:srgbClr val="93C100"/>
              </a:solidFill>
              <a:ln w="9525">
                <a:noFill/>
                <a:round/>
                <a:headEnd/>
                <a:tailEnd/>
              </a:ln>
            </p:spPr>
            <p:txBody>
              <a:bodyPr/>
              <a:lstStyle/>
              <a:p>
                <a:endParaRPr lang="es-ES_tradnl"/>
              </a:p>
            </p:txBody>
          </p:sp>
          <p:sp>
            <p:nvSpPr>
              <p:cNvPr id="206920" name="Freeform 72"/>
              <p:cNvSpPr>
                <a:spLocks/>
              </p:cNvSpPr>
              <p:nvPr/>
            </p:nvSpPr>
            <p:spPr bwMode="auto">
              <a:xfrm>
                <a:off x="2244" y="3407"/>
                <a:ext cx="24" cy="21"/>
              </a:xfrm>
              <a:custGeom>
                <a:avLst/>
                <a:gdLst/>
                <a:ahLst/>
                <a:cxnLst>
                  <a:cxn ang="0">
                    <a:pos x="0" y="12"/>
                  </a:cxn>
                  <a:cxn ang="0">
                    <a:pos x="0" y="8"/>
                  </a:cxn>
                  <a:cxn ang="0">
                    <a:pos x="2" y="5"/>
                  </a:cxn>
                  <a:cxn ang="0">
                    <a:pos x="3" y="3"/>
                  </a:cxn>
                  <a:cxn ang="0">
                    <a:pos x="6" y="0"/>
                  </a:cxn>
                  <a:cxn ang="0">
                    <a:pos x="20" y="8"/>
                  </a:cxn>
                  <a:cxn ang="0">
                    <a:pos x="33" y="17"/>
                  </a:cxn>
                  <a:cxn ang="0">
                    <a:pos x="43" y="27"/>
                  </a:cxn>
                  <a:cxn ang="0">
                    <a:pos x="48" y="42"/>
                  </a:cxn>
                  <a:cxn ang="0">
                    <a:pos x="37" y="39"/>
                  </a:cxn>
                  <a:cxn ang="0">
                    <a:pos x="28" y="30"/>
                  </a:cxn>
                  <a:cxn ang="0">
                    <a:pos x="18" y="21"/>
                  </a:cxn>
                  <a:cxn ang="0">
                    <a:pos x="9" y="14"/>
                  </a:cxn>
                  <a:cxn ang="0">
                    <a:pos x="9" y="14"/>
                  </a:cxn>
                  <a:cxn ang="0">
                    <a:pos x="0" y="12"/>
                  </a:cxn>
                  <a:cxn ang="0">
                    <a:pos x="0" y="12"/>
                  </a:cxn>
                </a:cxnLst>
                <a:rect l="0" t="0" r="r" b="b"/>
                <a:pathLst>
                  <a:path w="48" h="42">
                    <a:moveTo>
                      <a:pt x="0" y="12"/>
                    </a:moveTo>
                    <a:lnTo>
                      <a:pt x="0" y="8"/>
                    </a:lnTo>
                    <a:lnTo>
                      <a:pt x="2" y="5"/>
                    </a:lnTo>
                    <a:lnTo>
                      <a:pt x="3" y="3"/>
                    </a:lnTo>
                    <a:lnTo>
                      <a:pt x="6" y="0"/>
                    </a:lnTo>
                    <a:lnTo>
                      <a:pt x="20" y="8"/>
                    </a:lnTo>
                    <a:lnTo>
                      <a:pt x="33" y="17"/>
                    </a:lnTo>
                    <a:lnTo>
                      <a:pt x="43" y="27"/>
                    </a:lnTo>
                    <a:lnTo>
                      <a:pt x="48" y="42"/>
                    </a:lnTo>
                    <a:lnTo>
                      <a:pt x="37" y="39"/>
                    </a:lnTo>
                    <a:lnTo>
                      <a:pt x="28" y="30"/>
                    </a:lnTo>
                    <a:lnTo>
                      <a:pt x="18" y="21"/>
                    </a:lnTo>
                    <a:lnTo>
                      <a:pt x="9" y="14"/>
                    </a:lnTo>
                    <a:lnTo>
                      <a:pt x="9" y="14"/>
                    </a:lnTo>
                    <a:lnTo>
                      <a:pt x="0" y="12"/>
                    </a:lnTo>
                    <a:lnTo>
                      <a:pt x="0" y="12"/>
                    </a:lnTo>
                    <a:close/>
                  </a:path>
                </a:pathLst>
              </a:custGeom>
              <a:solidFill>
                <a:srgbClr val="7FFF7F"/>
              </a:solidFill>
              <a:ln w="9525">
                <a:noFill/>
                <a:round/>
                <a:headEnd/>
                <a:tailEnd/>
              </a:ln>
            </p:spPr>
            <p:txBody>
              <a:bodyPr/>
              <a:lstStyle/>
              <a:p>
                <a:endParaRPr lang="es-ES_tradnl"/>
              </a:p>
            </p:txBody>
          </p:sp>
          <p:sp>
            <p:nvSpPr>
              <p:cNvPr id="206921" name="Freeform 73"/>
              <p:cNvSpPr>
                <a:spLocks/>
              </p:cNvSpPr>
              <p:nvPr/>
            </p:nvSpPr>
            <p:spPr bwMode="auto">
              <a:xfrm>
                <a:off x="1894" y="3389"/>
                <a:ext cx="39" cy="21"/>
              </a:xfrm>
              <a:custGeom>
                <a:avLst/>
                <a:gdLst/>
                <a:ahLst/>
                <a:cxnLst>
                  <a:cxn ang="0">
                    <a:pos x="0" y="12"/>
                  </a:cxn>
                  <a:cxn ang="0">
                    <a:pos x="3" y="7"/>
                  </a:cxn>
                  <a:cxn ang="0">
                    <a:pos x="6" y="4"/>
                  </a:cxn>
                  <a:cxn ang="0">
                    <a:pos x="9" y="3"/>
                  </a:cxn>
                  <a:cxn ang="0">
                    <a:pos x="13" y="0"/>
                  </a:cxn>
                  <a:cxn ang="0">
                    <a:pos x="21" y="0"/>
                  </a:cxn>
                  <a:cxn ang="0">
                    <a:pos x="28" y="0"/>
                  </a:cxn>
                  <a:cxn ang="0">
                    <a:pos x="36" y="1"/>
                  </a:cxn>
                  <a:cxn ang="0">
                    <a:pos x="43" y="3"/>
                  </a:cxn>
                  <a:cxn ang="0">
                    <a:pos x="49" y="6"/>
                  </a:cxn>
                  <a:cxn ang="0">
                    <a:pos x="56" y="7"/>
                  </a:cxn>
                  <a:cxn ang="0">
                    <a:pos x="62" y="12"/>
                  </a:cxn>
                  <a:cxn ang="0">
                    <a:pos x="68" y="16"/>
                  </a:cxn>
                  <a:cxn ang="0">
                    <a:pos x="71" y="22"/>
                  </a:cxn>
                  <a:cxn ang="0">
                    <a:pos x="76" y="28"/>
                  </a:cxn>
                  <a:cxn ang="0">
                    <a:pos x="79" y="34"/>
                  </a:cxn>
                  <a:cxn ang="0">
                    <a:pos x="76" y="41"/>
                  </a:cxn>
                  <a:cxn ang="0">
                    <a:pos x="65" y="40"/>
                  </a:cxn>
                  <a:cxn ang="0">
                    <a:pos x="53" y="40"/>
                  </a:cxn>
                  <a:cxn ang="0">
                    <a:pos x="43" y="38"/>
                  </a:cxn>
                  <a:cxn ang="0">
                    <a:pos x="31" y="37"/>
                  </a:cxn>
                  <a:cxn ang="0">
                    <a:pos x="21" y="35"/>
                  </a:cxn>
                  <a:cxn ang="0">
                    <a:pos x="12" y="31"/>
                  </a:cxn>
                  <a:cxn ang="0">
                    <a:pos x="4" y="23"/>
                  </a:cxn>
                  <a:cxn ang="0">
                    <a:pos x="0" y="12"/>
                  </a:cxn>
                  <a:cxn ang="0">
                    <a:pos x="0" y="12"/>
                  </a:cxn>
                  <a:cxn ang="0">
                    <a:pos x="0" y="12"/>
                  </a:cxn>
                </a:cxnLst>
                <a:rect l="0" t="0" r="r" b="b"/>
                <a:pathLst>
                  <a:path w="79" h="41">
                    <a:moveTo>
                      <a:pt x="0" y="12"/>
                    </a:moveTo>
                    <a:lnTo>
                      <a:pt x="3" y="7"/>
                    </a:lnTo>
                    <a:lnTo>
                      <a:pt x="6" y="4"/>
                    </a:lnTo>
                    <a:lnTo>
                      <a:pt x="9" y="3"/>
                    </a:lnTo>
                    <a:lnTo>
                      <a:pt x="13" y="0"/>
                    </a:lnTo>
                    <a:lnTo>
                      <a:pt x="21" y="0"/>
                    </a:lnTo>
                    <a:lnTo>
                      <a:pt x="28" y="0"/>
                    </a:lnTo>
                    <a:lnTo>
                      <a:pt x="36" y="1"/>
                    </a:lnTo>
                    <a:lnTo>
                      <a:pt x="43" y="3"/>
                    </a:lnTo>
                    <a:lnTo>
                      <a:pt x="49" y="6"/>
                    </a:lnTo>
                    <a:lnTo>
                      <a:pt x="56" y="7"/>
                    </a:lnTo>
                    <a:lnTo>
                      <a:pt x="62" y="12"/>
                    </a:lnTo>
                    <a:lnTo>
                      <a:pt x="68" y="16"/>
                    </a:lnTo>
                    <a:lnTo>
                      <a:pt x="71" y="22"/>
                    </a:lnTo>
                    <a:lnTo>
                      <a:pt x="76" y="28"/>
                    </a:lnTo>
                    <a:lnTo>
                      <a:pt x="79" y="34"/>
                    </a:lnTo>
                    <a:lnTo>
                      <a:pt x="76" y="41"/>
                    </a:lnTo>
                    <a:lnTo>
                      <a:pt x="65" y="40"/>
                    </a:lnTo>
                    <a:lnTo>
                      <a:pt x="53" y="40"/>
                    </a:lnTo>
                    <a:lnTo>
                      <a:pt x="43" y="38"/>
                    </a:lnTo>
                    <a:lnTo>
                      <a:pt x="31" y="37"/>
                    </a:lnTo>
                    <a:lnTo>
                      <a:pt x="21" y="35"/>
                    </a:lnTo>
                    <a:lnTo>
                      <a:pt x="12" y="31"/>
                    </a:lnTo>
                    <a:lnTo>
                      <a:pt x="4" y="23"/>
                    </a:lnTo>
                    <a:lnTo>
                      <a:pt x="0" y="12"/>
                    </a:lnTo>
                    <a:lnTo>
                      <a:pt x="0" y="12"/>
                    </a:lnTo>
                    <a:lnTo>
                      <a:pt x="0" y="12"/>
                    </a:lnTo>
                    <a:close/>
                  </a:path>
                </a:pathLst>
              </a:custGeom>
              <a:solidFill>
                <a:srgbClr val="1EE000"/>
              </a:solidFill>
              <a:ln w="9525">
                <a:noFill/>
                <a:round/>
                <a:headEnd/>
                <a:tailEnd/>
              </a:ln>
            </p:spPr>
            <p:txBody>
              <a:bodyPr/>
              <a:lstStyle/>
              <a:p>
                <a:endParaRPr lang="es-ES_tradnl"/>
              </a:p>
            </p:txBody>
          </p:sp>
          <p:sp>
            <p:nvSpPr>
              <p:cNvPr id="206922" name="Freeform 74"/>
              <p:cNvSpPr>
                <a:spLocks/>
              </p:cNvSpPr>
              <p:nvPr/>
            </p:nvSpPr>
            <p:spPr bwMode="auto">
              <a:xfrm>
                <a:off x="2066" y="3377"/>
                <a:ext cx="36" cy="24"/>
              </a:xfrm>
              <a:custGeom>
                <a:avLst/>
                <a:gdLst/>
                <a:ahLst/>
                <a:cxnLst>
                  <a:cxn ang="0">
                    <a:pos x="0" y="41"/>
                  </a:cxn>
                  <a:cxn ang="0">
                    <a:pos x="7" y="36"/>
                  </a:cxn>
                  <a:cxn ang="0">
                    <a:pos x="15" y="30"/>
                  </a:cxn>
                  <a:cxn ang="0">
                    <a:pos x="24" y="24"/>
                  </a:cxn>
                  <a:cxn ang="0">
                    <a:pos x="33" y="19"/>
                  </a:cxn>
                  <a:cxn ang="0">
                    <a:pos x="40" y="15"/>
                  </a:cxn>
                  <a:cxn ang="0">
                    <a:pos x="49" y="9"/>
                  </a:cxn>
                  <a:cxn ang="0">
                    <a:pos x="57" y="4"/>
                  </a:cxn>
                  <a:cxn ang="0">
                    <a:pos x="64" y="0"/>
                  </a:cxn>
                  <a:cxn ang="0">
                    <a:pos x="69" y="3"/>
                  </a:cxn>
                  <a:cxn ang="0">
                    <a:pos x="72" y="6"/>
                  </a:cxn>
                  <a:cxn ang="0">
                    <a:pos x="72" y="9"/>
                  </a:cxn>
                  <a:cxn ang="0">
                    <a:pos x="69" y="13"/>
                  </a:cxn>
                  <a:cxn ang="0">
                    <a:pos x="61" y="16"/>
                  </a:cxn>
                  <a:cxn ang="0">
                    <a:pos x="54" y="19"/>
                  </a:cxn>
                  <a:cxn ang="0">
                    <a:pos x="46" y="22"/>
                  </a:cxn>
                  <a:cxn ang="0">
                    <a:pos x="39" y="27"/>
                  </a:cxn>
                  <a:cxn ang="0">
                    <a:pos x="31" y="33"/>
                  </a:cxn>
                  <a:cxn ang="0">
                    <a:pos x="24" y="37"/>
                  </a:cxn>
                  <a:cxn ang="0">
                    <a:pos x="16" y="43"/>
                  </a:cxn>
                  <a:cxn ang="0">
                    <a:pos x="9" y="49"/>
                  </a:cxn>
                  <a:cxn ang="0">
                    <a:pos x="6" y="49"/>
                  </a:cxn>
                  <a:cxn ang="0">
                    <a:pos x="3" y="47"/>
                  </a:cxn>
                  <a:cxn ang="0">
                    <a:pos x="0" y="46"/>
                  </a:cxn>
                  <a:cxn ang="0">
                    <a:pos x="0" y="41"/>
                  </a:cxn>
                  <a:cxn ang="0">
                    <a:pos x="0" y="41"/>
                  </a:cxn>
                  <a:cxn ang="0">
                    <a:pos x="0" y="41"/>
                  </a:cxn>
                </a:cxnLst>
                <a:rect l="0" t="0" r="r" b="b"/>
                <a:pathLst>
                  <a:path w="72" h="49">
                    <a:moveTo>
                      <a:pt x="0" y="41"/>
                    </a:moveTo>
                    <a:lnTo>
                      <a:pt x="7" y="36"/>
                    </a:lnTo>
                    <a:lnTo>
                      <a:pt x="15" y="30"/>
                    </a:lnTo>
                    <a:lnTo>
                      <a:pt x="24" y="24"/>
                    </a:lnTo>
                    <a:lnTo>
                      <a:pt x="33" y="19"/>
                    </a:lnTo>
                    <a:lnTo>
                      <a:pt x="40" y="15"/>
                    </a:lnTo>
                    <a:lnTo>
                      <a:pt x="49" y="9"/>
                    </a:lnTo>
                    <a:lnTo>
                      <a:pt x="57" y="4"/>
                    </a:lnTo>
                    <a:lnTo>
                      <a:pt x="64" y="0"/>
                    </a:lnTo>
                    <a:lnTo>
                      <a:pt x="69" y="3"/>
                    </a:lnTo>
                    <a:lnTo>
                      <a:pt x="72" y="6"/>
                    </a:lnTo>
                    <a:lnTo>
                      <a:pt x="72" y="9"/>
                    </a:lnTo>
                    <a:lnTo>
                      <a:pt x="69" y="13"/>
                    </a:lnTo>
                    <a:lnTo>
                      <a:pt x="61" y="16"/>
                    </a:lnTo>
                    <a:lnTo>
                      <a:pt x="54" y="19"/>
                    </a:lnTo>
                    <a:lnTo>
                      <a:pt x="46" y="22"/>
                    </a:lnTo>
                    <a:lnTo>
                      <a:pt x="39" y="27"/>
                    </a:lnTo>
                    <a:lnTo>
                      <a:pt x="31" y="33"/>
                    </a:lnTo>
                    <a:lnTo>
                      <a:pt x="24" y="37"/>
                    </a:lnTo>
                    <a:lnTo>
                      <a:pt x="16" y="43"/>
                    </a:lnTo>
                    <a:lnTo>
                      <a:pt x="9" y="49"/>
                    </a:lnTo>
                    <a:lnTo>
                      <a:pt x="6" y="49"/>
                    </a:lnTo>
                    <a:lnTo>
                      <a:pt x="3" y="47"/>
                    </a:lnTo>
                    <a:lnTo>
                      <a:pt x="0" y="46"/>
                    </a:lnTo>
                    <a:lnTo>
                      <a:pt x="0" y="41"/>
                    </a:lnTo>
                    <a:lnTo>
                      <a:pt x="0" y="41"/>
                    </a:lnTo>
                    <a:lnTo>
                      <a:pt x="0" y="41"/>
                    </a:lnTo>
                    <a:close/>
                  </a:path>
                </a:pathLst>
              </a:custGeom>
              <a:solidFill>
                <a:srgbClr val="9EFF5E"/>
              </a:solidFill>
              <a:ln w="9525">
                <a:noFill/>
                <a:round/>
                <a:headEnd/>
                <a:tailEnd/>
              </a:ln>
            </p:spPr>
            <p:txBody>
              <a:bodyPr/>
              <a:lstStyle/>
              <a:p>
                <a:endParaRPr lang="es-ES_tradnl"/>
              </a:p>
            </p:txBody>
          </p:sp>
          <p:sp>
            <p:nvSpPr>
              <p:cNvPr id="206923" name="Freeform 75"/>
              <p:cNvSpPr>
                <a:spLocks/>
              </p:cNvSpPr>
              <p:nvPr/>
            </p:nvSpPr>
            <p:spPr bwMode="auto">
              <a:xfrm>
                <a:off x="2190" y="3397"/>
                <a:ext cx="34" cy="10"/>
              </a:xfrm>
              <a:custGeom>
                <a:avLst/>
                <a:gdLst/>
                <a:ahLst/>
                <a:cxnLst>
                  <a:cxn ang="0">
                    <a:pos x="0" y="9"/>
                  </a:cxn>
                  <a:cxn ang="0">
                    <a:pos x="8" y="6"/>
                  </a:cxn>
                  <a:cxn ang="0">
                    <a:pos x="17" y="3"/>
                  </a:cxn>
                  <a:cxn ang="0">
                    <a:pos x="26" y="1"/>
                  </a:cxn>
                  <a:cxn ang="0">
                    <a:pos x="35" y="0"/>
                  </a:cxn>
                  <a:cxn ang="0">
                    <a:pos x="44" y="0"/>
                  </a:cxn>
                  <a:cxn ang="0">
                    <a:pos x="53" y="1"/>
                  </a:cxn>
                  <a:cxn ang="0">
                    <a:pos x="61" y="4"/>
                  </a:cxn>
                  <a:cxn ang="0">
                    <a:pos x="69" y="9"/>
                  </a:cxn>
                  <a:cxn ang="0">
                    <a:pos x="69" y="12"/>
                  </a:cxn>
                  <a:cxn ang="0">
                    <a:pos x="69" y="13"/>
                  </a:cxn>
                  <a:cxn ang="0">
                    <a:pos x="67" y="15"/>
                  </a:cxn>
                  <a:cxn ang="0">
                    <a:pos x="66" y="16"/>
                  </a:cxn>
                  <a:cxn ang="0">
                    <a:pos x="60" y="13"/>
                  </a:cxn>
                  <a:cxn ang="0">
                    <a:pos x="53" y="13"/>
                  </a:cxn>
                  <a:cxn ang="0">
                    <a:pos x="44" y="12"/>
                  </a:cxn>
                  <a:cxn ang="0">
                    <a:pos x="36" y="13"/>
                  </a:cxn>
                  <a:cxn ang="0">
                    <a:pos x="27" y="13"/>
                  </a:cxn>
                  <a:cxn ang="0">
                    <a:pos x="20" y="15"/>
                  </a:cxn>
                  <a:cxn ang="0">
                    <a:pos x="12" y="18"/>
                  </a:cxn>
                  <a:cxn ang="0">
                    <a:pos x="5" y="19"/>
                  </a:cxn>
                  <a:cxn ang="0">
                    <a:pos x="2" y="16"/>
                  </a:cxn>
                  <a:cxn ang="0">
                    <a:pos x="0" y="15"/>
                  </a:cxn>
                  <a:cxn ang="0">
                    <a:pos x="0" y="12"/>
                  </a:cxn>
                  <a:cxn ang="0">
                    <a:pos x="0" y="9"/>
                  </a:cxn>
                  <a:cxn ang="0">
                    <a:pos x="0" y="9"/>
                  </a:cxn>
                  <a:cxn ang="0">
                    <a:pos x="0" y="9"/>
                  </a:cxn>
                </a:cxnLst>
                <a:rect l="0" t="0" r="r" b="b"/>
                <a:pathLst>
                  <a:path w="69" h="19">
                    <a:moveTo>
                      <a:pt x="0" y="9"/>
                    </a:moveTo>
                    <a:lnTo>
                      <a:pt x="8" y="6"/>
                    </a:lnTo>
                    <a:lnTo>
                      <a:pt x="17" y="3"/>
                    </a:lnTo>
                    <a:lnTo>
                      <a:pt x="26" y="1"/>
                    </a:lnTo>
                    <a:lnTo>
                      <a:pt x="35" y="0"/>
                    </a:lnTo>
                    <a:lnTo>
                      <a:pt x="44" y="0"/>
                    </a:lnTo>
                    <a:lnTo>
                      <a:pt x="53" y="1"/>
                    </a:lnTo>
                    <a:lnTo>
                      <a:pt x="61" y="4"/>
                    </a:lnTo>
                    <a:lnTo>
                      <a:pt x="69" y="9"/>
                    </a:lnTo>
                    <a:lnTo>
                      <a:pt x="69" y="12"/>
                    </a:lnTo>
                    <a:lnTo>
                      <a:pt x="69" y="13"/>
                    </a:lnTo>
                    <a:lnTo>
                      <a:pt x="67" y="15"/>
                    </a:lnTo>
                    <a:lnTo>
                      <a:pt x="66" y="16"/>
                    </a:lnTo>
                    <a:lnTo>
                      <a:pt x="60" y="13"/>
                    </a:lnTo>
                    <a:lnTo>
                      <a:pt x="53" y="13"/>
                    </a:lnTo>
                    <a:lnTo>
                      <a:pt x="44" y="12"/>
                    </a:lnTo>
                    <a:lnTo>
                      <a:pt x="36" y="13"/>
                    </a:lnTo>
                    <a:lnTo>
                      <a:pt x="27" y="13"/>
                    </a:lnTo>
                    <a:lnTo>
                      <a:pt x="20" y="15"/>
                    </a:lnTo>
                    <a:lnTo>
                      <a:pt x="12" y="18"/>
                    </a:lnTo>
                    <a:lnTo>
                      <a:pt x="5" y="19"/>
                    </a:lnTo>
                    <a:lnTo>
                      <a:pt x="2" y="16"/>
                    </a:lnTo>
                    <a:lnTo>
                      <a:pt x="0" y="15"/>
                    </a:lnTo>
                    <a:lnTo>
                      <a:pt x="0" y="12"/>
                    </a:lnTo>
                    <a:lnTo>
                      <a:pt x="0" y="9"/>
                    </a:lnTo>
                    <a:lnTo>
                      <a:pt x="0" y="9"/>
                    </a:lnTo>
                    <a:lnTo>
                      <a:pt x="0" y="9"/>
                    </a:lnTo>
                    <a:close/>
                  </a:path>
                </a:pathLst>
              </a:custGeom>
              <a:solidFill>
                <a:srgbClr val="7FFF7F"/>
              </a:solidFill>
              <a:ln w="9525">
                <a:noFill/>
                <a:round/>
                <a:headEnd/>
                <a:tailEnd/>
              </a:ln>
            </p:spPr>
            <p:txBody>
              <a:bodyPr/>
              <a:lstStyle/>
              <a:p>
                <a:endParaRPr lang="es-ES_tradnl"/>
              </a:p>
            </p:txBody>
          </p:sp>
          <p:sp>
            <p:nvSpPr>
              <p:cNvPr id="206924" name="Freeform 76"/>
              <p:cNvSpPr>
                <a:spLocks/>
              </p:cNvSpPr>
              <p:nvPr/>
            </p:nvSpPr>
            <p:spPr bwMode="auto">
              <a:xfrm>
                <a:off x="2350" y="3308"/>
                <a:ext cx="147" cy="105"/>
              </a:xfrm>
              <a:custGeom>
                <a:avLst/>
                <a:gdLst/>
                <a:ahLst/>
                <a:cxnLst>
                  <a:cxn ang="0">
                    <a:pos x="16" y="152"/>
                  </a:cxn>
                  <a:cxn ang="0">
                    <a:pos x="50" y="123"/>
                  </a:cxn>
                  <a:cxn ang="0">
                    <a:pos x="85" y="95"/>
                  </a:cxn>
                  <a:cxn ang="0">
                    <a:pos x="120" y="70"/>
                  </a:cxn>
                  <a:cxn ang="0">
                    <a:pos x="156" y="47"/>
                  </a:cxn>
                  <a:cxn ang="0">
                    <a:pos x="195" y="28"/>
                  </a:cxn>
                  <a:cxn ang="0">
                    <a:pos x="234" y="13"/>
                  </a:cxn>
                  <a:cxn ang="0">
                    <a:pos x="274" y="3"/>
                  </a:cxn>
                  <a:cxn ang="0">
                    <a:pos x="283" y="7"/>
                  </a:cxn>
                  <a:cxn ang="0">
                    <a:pos x="258" y="21"/>
                  </a:cxn>
                  <a:cxn ang="0">
                    <a:pos x="231" y="33"/>
                  </a:cxn>
                  <a:cxn ang="0">
                    <a:pos x="205" y="44"/>
                  </a:cxn>
                  <a:cxn ang="0">
                    <a:pos x="192" y="55"/>
                  </a:cxn>
                  <a:cxn ang="0">
                    <a:pos x="195" y="59"/>
                  </a:cxn>
                  <a:cxn ang="0">
                    <a:pos x="196" y="62"/>
                  </a:cxn>
                  <a:cxn ang="0">
                    <a:pos x="252" y="58"/>
                  </a:cxn>
                  <a:cxn ang="0">
                    <a:pos x="219" y="76"/>
                  </a:cxn>
                  <a:cxn ang="0">
                    <a:pos x="185" y="86"/>
                  </a:cxn>
                  <a:cxn ang="0">
                    <a:pos x="152" y="98"/>
                  </a:cxn>
                  <a:cxn ang="0">
                    <a:pos x="125" y="120"/>
                  </a:cxn>
                  <a:cxn ang="0">
                    <a:pos x="134" y="128"/>
                  </a:cxn>
                  <a:cxn ang="0">
                    <a:pos x="146" y="129"/>
                  </a:cxn>
                  <a:cxn ang="0">
                    <a:pos x="158" y="129"/>
                  </a:cxn>
                  <a:cxn ang="0">
                    <a:pos x="170" y="131"/>
                  </a:cxn>
                  <a:cxn ang="0">
                    <a:pos x="152" y="143"/>
                  </a:cxn>
                  <a:cxn ang="0">
                    <a:pos x="131" y="150"/>
                  </a:cxn>
                  <a:cxn ang="0">
                    <a:pos x="110" y="158"/>
                  </a:cxn>
                  <a:cxn ang="0">
                    <a:pos x="89" y="167"/>
                  </a:cxn>
                  <a:cxn ang="0">
                    <a:pos x="33" y="208"/>
                  </a:cxn>
                  <a:cxn ang="0">
                    <a:pos x="27" y="196"/>
                  </a:cxn>
                  <a:cxn ang="0">
                    <a:pos x="10" y="176"/>
                  </a:cxn>
                  <a:cxn ang="0">
                    <a:pos x="0" y="167"/>
                  </a:cxn>
                </a:cxnLst>
                <a:rect l="0" t="0" r="r" b="b"/>
                <a:pathLst>
                  <a:path w="295" h="208">
                    <a:moveTo>
                      <a:pt x="0" y="167"/>
                    </a:moveTo>
                    <a:lnTo>
                      <a:pt x="16" y="152"/>
                    </a:lnTo>
                    <a:lnTo>
                      <a:pt x="33" y="137"/>
                    </a:lnTo>
                    <a:lnTo>
                      <a:pt x="50" y="123"/>
                    </a:lnTo>
                    <a:lnTo>
                      <a:pt x="67" y="108"/>
                    </a:lnTo>
                    <a:lnTo>
                      <a:pt x="85" y="95"/>
                    </a:lnTo>
                    <a:lnTo>
                      <a:pt x="103" y="83"/>
                    </a:lnTo>
                    <a:lnTo>
                      <a:pt x="120" y="70"/>
                    </a:lnTo>
                    <a:lnTo>
                      <a:pt x="138" y="58"/>
                    </a:lnTo>
                    <a:lnTo>
                      <a:pt x="156" y="47"/>
                    </a:lnTo>
                    <a:lnTo>
                      <a:pt x="176" y="37"/>
                    </a:lnTo>
                    <a:lnTo>
                      <a:pt x="195" y="28"/>
                    </a:lnTo>
                    <a:lnTo>
                      <a:pt x="214" y="21"/>
                    </a:lnTo>
                    <a:lnTo>
                      <a:pt x="234" y="13"/>
                    </a:lnTo>
                    <a:lnTo>
                      <a:pt x="253" y="7"/>
                    </a:lnTo>
                    <a:lnTo>
                      <a:pt x="274" y="3"/>
                    </a:lnTo>
                    <a:lnTo>
                      <a:pt x="295" y="0"/>
                    </a:lnTo>
                    <a:lnTo>
                      <a:pt x="283" y="7"/>
                    </a:lnTo>
                    <a:lnTo>
                      <a:pt x="271" y="15"/>
                    </a:lnTo>
                    <a:lnTo>
                      <a:pt x="258" y="21"/>
                    </a:lnTo>
                    <a:lnTo>
                      <a:pt x="244" y="27"/>
                    </a:lnTo>
                    <a:lnTo>
                      <a:pt x="231" y="33"/>
                    </a:lnTo>
                    <a:lnTo>
                      <a:pt x="219" y="38"/>
                    </a:lnTo>
                    <a:lnTo>
                      <a:pt x="205" y="44"/>
                    </a:lnTo>
                    <a:lnTo>
                      <a:pt x="193" y="52"/>
                    </a:lnTo>
                    <a:lnTo>
                      <a:pt x="192" y="55"/>
                    </a:lnTo>
                    <a:lnTo>
                      <a:pt x="193" y="56"/>
                    </a:lnTo>
                    <a:lnTo>
                      <a:pt x="195" y="59"/>
                    </a:lnTo>
                    <a:lnTo>
                      <a:pt x="196" y="62"/>
                    </a:lnTo>
                    <a:lnTo>
                      <a:pt x="196" y="62"/>
                    </a:lnTo>
                    <a:lnTo>
                      <a:pt x="252" y="58"/>
                    </a:lnTo>
                    <a:lnTo>
                      <a:pt x="252" y="58"/>
                    </a:lnTo>
                    <a:lnTo>
                      <a:pt x="235" y="68"/>
                    </a:lnTo>
                    <a:lnTo>
                      <a:pt x="219" y="76"/>
                    </a:lnTo>
                    <a:lnTo>
                      <a:pt x="202" y="82"/>
                    </a:lnTo>
                    <a:lnTo>
                      <a:pt x="185" y="86"/>
                    </a:lnTo>
                    <a:lnTo>
                      <a:pt x="168" y="91"/>
                    </a:lnTo>
                    <a:lnTo>
                      <a:pt x="152" y="98"/>
                    </a:lnTo>
                    <a:lnTo>
                      <a:pt x="138" y="107"/>
                    </a:lnTo>
                    <a:lnTo>
                      <a:pt x="125" y="120"/>
                    </a:lnTo>
                    <a:lnTo>
                      <a:pt x="129" y="125"/>
                    </a:lnTo>
                    <a:lnTo>
                      <a:pt x="134" y="128"/>
                    </a:lnTo>
                    <a:lnTo>
                      <a:pt x="140" y="129"/>
                    </a:lnTo>
                    <a:lnTo>
                      <a:pt x="146" y="129"/>
                    </a:lnTo>
                    <a:lnTo>
                      <a:pt x="152" y="129"/>
                    </a:lnTo>
                    <a:lnTo>
                      <a:pt x="158" y="129"/>
                    </a:lnTo>
                    <a:lnTo>
                      <a:pt x="164" y="129"/>
                    </a:lnTo>
                    <a:lnTo>
                      <a:pt x="170" y="131"/>
                    </a:lnTo>
                    <a:lnTo>
                      <a:pt x="161" y="137"/>
                    </a:lnTo>
                    <a:lnTo>
                      <a:pt x="152" y="143"/>
                    </a:lnTo>
                    <a:lnTo>
                      <a:pt x="141" y="147"/>
                    </a:lnTo>
                    <a:lnTo>
                      <a:pt x="131" y="150"/>
                    </a:lnTo>
                    <a:lnTo>
                      <a:pt x="120" y="155"/>
                    </a:lnTo>
                    <a:lnTo>
                      <a:pt x="110" y="158"/>
                    </a:lnTo>
                    <a:lnTo>
                      <a:pt x="100" y="162"/>
                    </a:lnTo>
                    <a:lnTo>
                      <a:pt x="89" y="167"/>
                    </a:lnTo>
                    <a:lnTo>
                      <a:pt x="89" y="167"/>
                    </a:lnTo>
                    <a:lnTo>
                      <a:pt x="33" y="208"/>
                    </a:lnTo>
                    <a:lnTo>
                      <a:pt x="33" y="208"/>
                    </a:lnTo>
                    <a:lnTo>
                      <a:pt x="27" y="196"/>
                    </a:lnTo>
                    <a:lnTo>
                      <a:pt x="19" y="184"/>
                    </a:lnTo>
                    <a:lnTo>
                      <a:pt x="10" y="176"/>
                    </a:lnTo>
                    <a:lnTo>
                      <a:pt x="0" y="167"/>
                    </a:lnTo>
                    <a:lnTo>
                      <a:pt x="0" y="167"/>
                    </a:lnTo>
                    <a:lnTo>
                      <a:pt x="0" y="167"/>
                    </a:lnTo>
                    <a:close/>
                  </a:path>
                </a:pathLst>
              </a:custGeom>
              <a:solidFill>
                <a:srgbClr val="009E5E"/>
              </a:solidFill>
              <a:ln w="9525">
                <a:noFill/>
                <a:round/>
                <a:headEnd/>
                <a:tailEnd/>
              </a:ln>
            </p:spPr>
            <p:txBody>
              <a:bodyPr/>
              <a:lstStyle/>
              <a:p>
                <a:endParaRPr lang="es-ES_tradnl"/>
              </a:p>
            </p:txBody>
          </p:sp>
          <p:sp>
            <p:nvSpPr>
              <p:cNvPr id="206925" name="Freeform 77"/>
              <p:cNvSpPr>
                <a:spLocks/>
              </p:cNvSpPr>
              <p:nvPr/>
            </p:nvSpPr>
            <p:spPr bwMode="auto">
              <a:xfrm>
                <a:off x="2139" y="3361"/>
                <a:ext cx="29" cy="32"/>
              </a:xfrm>
              <a:custGeom>
                <a:avLst/>
                <a:gdLst/>
                <a:ahLst/>
                <a:cxnLst>
                  <a:cxn ang="0">
                    <a:pos x="0" y="37"/>
                  </a:cxn>
                  <a:cxn ang="0">
                    <a:pos x="8" y="34"/>
                  </a:cxn>
                  <a:cxn ang="0">
                    <a:pos x="16" y="31"/>
                  </a:cxn>
                  <a:cxn ang="0">
                    <a:pos x="24" y="27"/>
                  </a:cxn>
                  <a:cxn ang="0">
                    <a:pos x="31" y="22"/>
                  </a:cxn>
                  <a:cxn ang="0">
                    <a:pos x="37" y="18"/>
                  </a:cxn>
                  <a:cxn ang="0">
                    <a:pos x="45" y="13"/>
                  </a:cxn>
                  <a:cxn ang="0">
                    <a:pos x="51" y="7"/>
                  </a:cxn>
                  <a:cxn ang="0">
                    <a:pos x="57" y="0"/>
                  </a:cxn>
                  <a:cxn ang="0">
                    <a:pos x="58" y="15"/>
                  </a:cxn>
                  <a:cxn ang="0">
                    <a:pos x="58" y="30"/>
                  </a:cxn>
                  <a:cxn ang="0">
                    <a:pos x="57" y="43"/>
                  </a:cxn>
                  <a:cxn ang="0">
                    <a:pos x="52" y="57"/>
                  </a:cxn>
                  <a:cxn ang="0">
                    <a:pos x="46" y="61"/>
                  </a:cxn>
                  <a:cxn ang="0">
                    <a:pos x="37" y="64"/>
                  </a:cxn>
                  <a:cxn ang="0">
                    <a:pos x="30" y="63"/>
                  </a:cxn>
                  <a:cxn ang="0">
                    <a:pos x="22" y="60"/>
                  </a:cxn>
                  <a:cxn ang="0">
                    <a:pos x="15" y="57"/>
                  </a:cxn>
                  <a:cxn ang="0">
                    <a:pos x="9" y="51"/>
                  </a:cxn>
                  <a:cxn ang="0">
                    <a:pos x="3" y="45"/>
                  </a:cxn>
                  <a:cxn ang="0">
                    <a:pos x="0" y="37"/>
                  </a:cxn>
                  <a:cxn ang="0">
                    <a:pos x="0" y="37"/>
                  </a:cxn>
                  <a:cxn ang="0">
                    <a:pos x="0" y="37"/>
                  </a:cxn>
                </a:cxnLst>
                <a:rect l="0" t="0" r="r" b="b"/>
                <a:pathLst>
                  <a:path w="58" h="64">
                    <a:moveTo>
                      <a:pt x="0" y="37"/>
                    </a:moveTo>
                    <a:lnTo>
                      <a:pt x="8" y="34"/>
                    </a:lnTo>
                    <a:lnTo>
                      <a:pt x="16" y="31"/>
                    </a:lnTo>
                    <a:lnTo>
                      <a:pt x="24" y="27"/>
                    </a:lnTo>
                    <a:lnTo>
                      <a:pt x="31" y="22"/>
                    </a:lnTo>
                    <a:lnTo>
                      <a:pt x="37" y="18"/>
                    </a:lnTo>
                    <a:lnTo>
                      <a:pt x="45" y="13"/>
                    </a:lnTo>
                    <a:lnTo>
                      <a:pt x="51" y="7"/>
                    </a:lnTo>
                    <a:lnTo>
                      <a:pt x="57" y="0"/>
                    </a:lnTo>
                    <a:lnTo>
                      <a:pt x="58" y="15"/>
                    </a:lnTo>
                    <a:lnTo>
                      <a:pt x="58" y="30"/>
                    </a:lnTo>
                    <a:lnTo>
                      <a:pt x="57" y="43"/>
                    </a:lnTo>
                    <a:lnTo>
                      <a:pt x="52" y="57"/>
                    </a:lnTo>
                    <a:lnTo>
                      <a:pt x="46" y="61"/>
                    </a:lnTo>
                    <a:lnTo>
                      <a:pt x="37" y="64"/>
                    </a:lnTo>
                    <a:lnTo>
                      <a:pt x="30" y="63"/>
                    </a:lnTo>
                    <a:lnTo>
                      <a:pt x="22" y="60"/>
                    </a:lnTo>
                    <a:lnTo>
                      <a:pt x="15" y="57"/>
                    </a:lnTo>
                    <a:lnTo>
                      <a:pt x="9" y="51"/>
                    </a:lnTo>
                    <a:lnTo>
                      <a:pt x="3" y="45"/>
                    </a:lnTo>
                    <a:lnTo>
                      <a:pt x="0" y="37"/>
                    </a:lnTo>
                    <a:lnTo>
                      <a:pt x="0" y="37"/>
                    </a:lnTo>
                    <a:lnTo>
                      <a:pt x="0" y="37"/>
                    </a:lnTo>
                    <a:close/>
                  </a:path>
                </a:pathLst>
              </a:custGeom>
              <a:solidFill>
                <a:srgbClr val="7F7F00"/>
              </a:solidFill>
              <a:ln w="9525">
                <a:noFill/>
                <a:round/>
                <a:headEnd/>
                <a:tailEnd/>
              </a:ln>
            </p:spPr>
            <p:txBody>
              <a:bodyPr/>
              <a:lstStyle/>
              <a:p>
                <a:endParaRPr lang="es-ES_tradnl"/>
              </a:p>
            </p:txBody>
          </p:sp>
          <p:sp>
            <p:nvSpPr>
              <p:cNvPr id="206926" name="Freeform 78"/>
              <p:cNvSpPr>
                <a:spLocks/>
              </p:cNvSpPr>
              <p:nvPr/>
            </p:nvSpPr>
            <p:spPr bwMode="auto">
              <a:xfrm>
                <a:off x="2105" y="3310"/>
                <a:ext cx="59" cy="62"/>
              </a:xfrm>
              <a:custGeom>
                <a:avLst/>
                <a:gdLst/>
                <a:ahLst/>
                <a:cxnLst>
                  <a:cxn ang="0">
                    <a:pos x="0" y="76"/>
                  </a:cxn>
                  <a:cxn ang="0">
                    <a:pos x="1" y="64"/>
                  </a:cxn>
                  <a:cxn ang="0">
                    <a:pos x="4" y="53"/>
                  </a:cxn>
                  <a:cxn ang="0">
                    <a:pos x="7" y="41"/>
                  </a:cxn>
                  <a:cxn ang="0">
                    <a:pos x="11" y="31"/>
                  </a:cxn>
                  <a:cxn ang="0">
                    <a:pos x="16" y="21"/>
                  </a:cxn>
                  <a:cxn ang="0">
                    <a:pos x="23" y="13"/>
                  </a:cxn>
                  <a:cxn ang="0">
                    <a:pos x="34" y="7"/>
                  </a:cxn>
                  <a:cxn ang="0">
                    <a:pos x="46" y="3"/>
                  </a:cxn>
                  <a:cxn ang="0">
                    <a:pos x="53" y="0"/>
                  </a:cxn>
                  <a:cxn ang="0">
                    <a:pos x="61" y="0"/>
                  </a:cxn>
                  <a:cxn ang="0">
                    <a:pos x="68" y="0"/>
                  </a:cxn>
                  <a:cxn ang="0">
                    <a:pos x="74" y="1"/>
                  </a:cxn>
                  <a:cxn ang="0">
                    <a:pos x="81" y="4"/>
                  </a:cxn>
                  <a:cxn ang="0">
                    <a:pos x="87" y="7"/>
                  </a:cxn>
                  <a:cxn ang="0">
                    <a:pos x="95" y="12"/>
                  </a:cxn>
                  <a:cxn ang="0">
                    <a:pos x="101" y="16"/>
                  </a:cxn>
                  <a:cxn ang="0">
                    <a:pos x="111" y="33"/>
                  </a:cxn>
                  <a:cxn ang="0">
                    <a:pos x="117" y="49"/>
                  </a:cxn>
                  <a:cxn ang="0">
                    <a:pos x="117" y="67"/>
                  </a:cxn>
                  <a:cxn ang="0">
                    <a:pos x="114" y="85"/>
                  </a:cxn>
                  <a:cxn ang="0">
                    <a:pos x="110" y="94"/>
                  </a:cxn>
                  <a:cxn ang="0">
                    <a:pos x="104" y="103"/>
                  </a:cxn>
                  <a:cxn ang="0">
                    <a:pos x="96" y="108"/>
                  </a:cxn>
                  <a:cxn ang="0">
                    <a:pos x="87" y="113"/>
                  </a:cxn>
                  <a:cxn ang="0">
                    <a:pos x="78" y="117"/>
                  </a:cxn>
                  <a:cxn ang="0">
                    <a:pos x="68" y="120"/>
                  </a:cxn>
                  <a:cxn ang="0">
                    <a:pos x="59" y="123"/>
                  </a:cxn>
                  <a:cxn ang="0">
                    <a:pos x="49" y="125"/>
                  </a:cxn>
                  <a:cxn ang="0">
                    <a:pos x="40" y="122"/>
                  </a:cxn>
                  <a:cxn ang="0">
                    <a:pos x="31" y="119"/>
                  </a:cxn>
                  <a:cxn ang="0">
                    <a:pos x="22" y="114"/>
                  </a:cxn>
                  <a:cxn ang="0">
                    <a:pos x="16" y="108"/>
                  </a:cxn>
                  <a:cxn ang="0">
                    <a:pos x="10" y="101"/>
                  </a:cxn>
                  <a:cxn ang="0">
                    <a:pos x="5" y="94"/>
                  </a:cxn>
                  <a:cxn ang="0">
                    <a:pos x="2" y="85"/>
                  </a:cxn>
                  <a:cxn ang="0">
                    <a:pos x="0" y="76"/>
                  </a:cxn>
                  <a:cxn ang="0">
                    <a:pos x="0" y="76"/>
                  </a:cxn>
                  <a:cxn ang="0">
                    <a:pos x="0" y="76"/>
                  </a:cxn>
                </a:cxnLst>
                <a:rect l="0" t="0" r="r" b="b"/>
                <a:pathLst>
                  <a:path w="117" h="125">
                    <a:moveTo>
                      <a:pt x="0" y="76"/>
                    </a:moveTo>
                    <a:lnTo>
                      <a:pt x="1" y="64"/>
                    </a:lnTo>
                    <a:lnTo>
                      <a:pt x="4" y="53"/>
                    </a:lnTo>
                    <a:lnTo>
                      <a:pt x="7" y="41"/>
                    </a:lnTo>
                    <a:lnTo>
                      <a:pt x="11" y="31"/>
                    </a:lnTo>
                    <a:lnTo>
                      <a:pt x="16" y="21"/>
                    </a:lnTo>
                    <a:lnTo>
                      <a:pt x="23" y="13"/>
                    </a:lnTo>
                    <a:lnTo>
                      <a:pt x="34" y="7"/>
                    </a:lnTo>
                    <a:lnTo>
                      <a:pt x="46" y="3"/>
                    </a:lnTo>
                    <a:lnTo>
                      <a:pt x="53" y="0"/>
                    </a:lnTo>
                    <a:lnTo>
                      <a:pt x="61" y="0"/>
                    </a:lnTo>
                    <a:lnTo>
                      <a:pt x="68" y="0"/>
                    </a:lnTo>
                    <a:lnTo>
                      <a:pt x="74" y="1"/>
                    </a:lnTo>
                    <a:lnTo>
                      <a:pt x="81" y="4"/>
                    </a:lnTo>
                    <a:lnTo>
                      <a:pt x="87" y="7"/>
                    </a:lnTo>
                    <a:lnTo>
                      <a:pt x="95" y="12"/>
                    </a:lnTo>
                    <a:lnTo>
                      <a:pt x="101" y="16"/>
                    </a:lnTo>
                    <a:lnTo>
                      <a:pt x="111" y="33"/>
                    </a:lnTo>
                    <a:lnTo>
                      <a:pt x="117" y="49"/>
                    </a:lnTo>
                    <a:lnTo>
                      <a:pt x="117" y="67"/>
                    </a:lnTo>
                    <a:lnTo>
                      <a:pt x="114" y="85"/>
                    </a:lnTo>
                    <a:lnTo>
                      <a:pt x="110" y="94"/>
                    </a:lnTo>
                    <a:lnTo>
                      <a:pt x="104" y="103"/>
                    </a:lnTo>
                    <a:lnTo>
                      <a:pt x="96" y="108"/>
                    </a:lnTo>
                    <a:lnTo>
                      <a:pt x="87" y="113"/>
                    </a:lnTo>
                    <a:lnTo>
                      <a:pt x="78" y="117"/>
                    </a:lnTo>
                    <a:lnTo>
                      <a:pt x="68" y="120"/>
                    </a:lnTo>
                    <a:lnTo>
                      <a:pt x="59" y="123"/>
                    </a:lnTo>
                    <a:lnTo>
                      <a:pt x="49" y="125"/>
                    </a:lnTo>
                    <a:lnTo>
                      <a:pt x="40" y="122"/>
                    </a:lnTo>
                    <a:lnTo>
                      <a:pt x="31" y="119"/>
                    </a:lnTo>
                    <a:lnTo>
                      <a:pt x="22" y="114"/>
                    </a:lnTo>
                    <a:lnTo>
                      <a:pt x="16" y="108"/>
                    </a:lnTo>
                    <a:lnTo>
                      <a:pt x="10" y="101"/>
                    </a:lnTo>
                    <a:lnTo>
                      <a:pt x="5" y="94"/>
                    </a:lnTo>
                    <a:lnTo>
                      <a:pt x="2" y="85"/>
                    </a:lnTo>
                    <a:lnTo>
                      <a:pt x="0" y="76"/>
                    </a:lnTo>
                    <a:lnTo>
                      <a:pt x="0" y="76"/>
                    </a:lnTo>
                    <a:lnTo>
                      <a:pt x="0" y="76"/>
                    </a:lnTo>
                    <a:close/>
                  </a:path>
                </a:pathLst>
              </a:custGeom>
              <a:solidFill>
                <a:srgbClr val="9E005E"/>
              </a:solidFill>
              <a:ln w="9525">
                <a:noFill/>
                <a:round/>
                <a:headEnd/>
                <a:tailEnd/>
              </a:ln>
            </p:spPr>
            <p:txBody>
              <a:bodyPr/>
              <a:lstStyle/>
              <a:p>
                <a:endParaRPr lang="es-ES_tradnl"/>
              </a:p>
            </p:txBody>
          </p:sp>
          <p:sp>
            <p:nvSpPr>
              <p:cNvPr id="206927" name="Freeform 79"/>
              <p:cNvSpPr>
                <a:spLocks/>
              </p:cNvSpPr>
              <p:nvPr/>
            </p:nvSpPr>
            <p:spPr bwMode="auto">
              <a:xfrm>
                <a:off x="1977" y="3314"/>
                <a:ext cx="58" cy="51"/>
              </a:xfrm>
              <a:custGeom>
                <a:avLst/>
                <a:gdLst/>
                <a:ahLst/>
                <a:cxnLst>
                  <a:cxn ang="0">
                    <a:pos x="13" y="85"/>
                  </a:cxn>
                  <a:cxn ang="0">
                    <a:pos x="6" y="73"/>
                  </a:cxn>
                  <a:cxn ang="0">
                    <a:pos x="1" y="60"/>
                  </a:cxn>
                  <a:cxn ang="0">
                    <a:pos x="0" y="46"/>
                  </a:cxn>
                  <a:cxn ang="0">
                    <a:pos x="3" y="33"/>
                  </a:cxn>
                  <a:cxn ang="0">
                    <a:pos x="7" y="23"/>
                  </a:cxn>
                  <a:cxn ang="0">
                    <a:pos x="15" y="14"/>
                  </a:cxn>
                  <a:cxn ang="0">
                    <a:pos x="24" y="6"/>
                  </a:cxn>
                  <a:cxn ang="0">
                    <a:pos x="32" y="0"/>
                  </a:cxn>
                  <a:cxn ang="0">
                    <a:pos x="41" y="6"/>
                  </a:cxn>
                  <a:cxn ang="0">
                    <a:pos x="49" y="14"/>
                  </a:cxn>
                  <a:cxn ang="0">
                    <a:pos x="56" y="20"/>
                  </a:cxn>
                  <a:cxn ang="0">
                    <a:pos x="65" y="26"/>
                  </a:cxn>
                  <a:cxn ang="0">
                    <a:pos x="74" y="30"/>
                  </a:cxn>
                  <a:cxn ang="0">
                    <a:pos x="83" y="34"/>
                  </a:cxn>
                  <a:cxn ang="0">
                    <a:pos x="94" y="36"/>
                  </a:cxn>
                  <a:cxn ang="0">
                    <a:pos x="104" y="36"/>
                  </a:cxn>
                  <a:cxn ang="0">
                    <a:pos x="111" y="42"/>
                  </a:cxn>
                  <a:cxn ang="0">
                    <a:pos x="114" y="52"/>
                  </a:cxn>
                  <a:cxn ang="0">
                    <a:pos x="113" y="63"/>
                  </a:cxn>
                  <a:cxn ang="0">
                    <a:pos x="111" y="72"/>
                  </a:cxn>
                  <a:cxn ang="0">
                    <a:pos x="107" y="81"/>
                  </a:cxn>
                  <a:cxn ang="0">
                    <a:pos x="101" y="90"/>
                  </a:cxn>
                  <a:cxn ang="0">
                    <a:pos x="95" y="97"/>
                  </a:cxn>
                  <a:cxn ang="0">
                    <a:pos x="88" y="101"/>
                  </a:cxn>
                  <a:cxn ang="0">
                    <a:pos x="77" y="103"/>
                  </a:cxn>
                  <a:cxn ang="0">
                    <a:pos x="68" y="103"/>
                  </a:cxn>
                  <a:cxn ang="0">
                    <a:pos x="58" y="103"/>
                  </a:cxn>
                  <a:cxn ang="0">
                    <a:pos x="47" y="101"/>
                  </a:cxn>
                  <a:cxn ang="0">
                    <a:pos x="37" y="100"/>
                  </a:cxn>
                  <a:cxn ang="0">
                    <a:pos x="28" y="96"/>
                  </a:cxn>
                  <a:cxn ang="0">
                    <a:pos x="21" y="91"/>
                  </a:cxn>
                  <a:cxn ang="0">
                    <a:pos x="13" y="85"/>
                  </a:cxn>
                  <a:cxn ang="0">
                    <a:pos x="13" y="85"/>
                  </a:cxn>
                  <a:cxn ang="0">
                    <a:pos x="13" y="85"/>
                  </a:cxn>
                </a:cxnLst>
                <a:rect l="0" t="0" r="r" b="b"/>
                <a:pathLst>
                  <a:path w="114" h="103">
                    <a:moveTo>
                      <a:pt x="13" y="85"/>
                    </a:moveTo>
                    <a:lnTo>
                      <a:pt x="6" y="73"/>
                    </a:lnTo>
                    <a:lnTo>
                      <a:pt x="1" y="60"/>
                    </a:lnTo>
                    <a:lnTo>
                      <a:pt x="0" y="46"/>
                    </a:lnTo>
                    <a:lnTo>
                      <a:pt x="3" y="33"/>
                    </a:lnTo>
                    <a:lnTo>
                      <a:pt x="7" y="23"/>
                    </a:lnTo>
                    <a:lnTo>
                      <a:pt x="15" y="14"/>
                    </a:lnTo>
                    <a:lnTo>
                      <a:pt x="24" y="6"/>
                    </a:lnTo>
                    <a:lnTo>
                      <a:pt x="32" y="0"/>
                    </a:lnTo>
                    <a:lnTo>
                      <a:pt x="41" y="6"/>
                    </a:lnTo>
                    <a:lnTo>
                      <a:pt x="49" y="14"/>
                    </a:lnTo>
                    <a:lnTo>
                      <a:pt x="56" y="20"/>
                    </a:lnTo>
                    <a:lnTo>
                      <a:pt x="65" y="26"/>
                    </a:lnTo>
                    <a:lnTo>
                      <a:pt x="74" y="30"/>
                    </a:lnTo>
                    <a:lnTo>
                      <a:pt x="83" y="34"/>
                    </a:lnTo>
                    <a:lnTo>
                      <a:pt x="94" y="36"/>
                    </a:lnTo>
                    <a:lnTo>
                      <a:pt x="104" y="36"/>
                    </a:lnTo>
                    <a:lnTo>
                      <a:pt x="111" y="42"/>
                    </a:lnTo>
                    <a:lnTo>
                      <a:pt x="114" y="52"/>
                    </a:lnTo>
                    <a:lnTo>
                      <a:pt x="113" y="63"/>
                    </a:lnTo>
                    <a:lnTo>
                      <a:pt x="111" y="72"/>
                    </a:lnTo>
                    <a:lnTo>
                      <a:pt x="107" y="81"/>
                    </a:lnTo>
                    <a:lnTo>
                      <a:pt x="101" y="90"/>
                    </a:lnTo>
                    <a:lnTo>
                      <a:pt x="95" y="97"/>
                    </a:lnTo>
                    <a:lnTo>
                      <a:pt x="88" y="101"/>
                    </a:lnTo>
                    <a:lnTo>
                      <a:pt x="77" y="103"/>
                    </a:lnTo>
                    <a:lnTo>
                      <a:pt x="68" y="103"/>
                    </a:lnTo>
                    <a:lnTo>
                      <a:pt x="58" y="103"/>
                    </a:lnTo>
                    <a:lnTo>
                      <a:pt x="47" y="101"/>
                    </a:lnTo>
                    <a:lnTo>
                      <a:pt x="37" y="100"/>
                    </a:lnTo>
                    <a:lnTo>
                      <a:pt x="28" y="96"/>
                    </a:lnTo>
                    <a:lnTo>
                      <a:pt x="21" y="91"/>
                    </a:lnTo>
                    <a:lnTo>
                      <a:pt x="13" y="85"/>
                    </a:lnTo>
                    <a:lnTo>
                      <a:pt x="13" y="85"/>
                    </a:lnTo>
                    <a:lnTo>
                      <a:pt x="13" y="85"/>
                    </a:lnTo>
                    <a:close/>
                  </a:path>
                </a:pathLst>
              </a:custGeom>
              <a:solidFill>
                <a:srgbClr val="7F007F"/>
              </a:solidFill>
              <a:ln w="9525">
                <a:noFill/>
                <a:round/>
                <a:headEnd/>
                <a:tailEnd/>
              </a:ln>
            </p:spPr>
            <p:txBody>
              <a:bodyPr/>
              <a:lstStyle/>
              <a:p>
                <a:endParaRPr lang="es-ES_tradnl"/>
              </a:p>
            </p:txBody>
          </p:sp>
          <p:sp>
            <p:nvSpPr>
              <p:cNvPr id="206928" name="Freeform 80"/>
              <p:cNvSpPr>
                <a:spLocks noEditPoints="1"/>
              </p:cNvSpPr>
              <p:nvPr/>
            </p:nvSpPr>
            <p:spPr bwMode="auto">
              <a:xfrm>
                <a:off x="2056" y="3281"/>
                <a:ext cx="95" cy="86"/>
              </a:xfrm>
              <a:custGeom>
                <a:avLst/>
                <a:gdLst/>
                <a:ahLst/>
                <a:cxnLst>
                  <a:cxn ang="0">
                    <a:pos x="0" y="172"/>
                  </a:cxn>
                  <a:cxn ang="0">
                    <a:pos x="49" y="126"/>
                  </a:cxn>
                  <a:cxn ang="0">
                    <a:pos x="49" y="135"/>
                  </a:cxn>
                  <a:cxn ang="0">
                    <a:pos x="48" y="143"/>
                  </a:cxn>
                  <a:cxn ang="0">
                    <a:pos x="45" y="152"/>
                  </a:cxn>
                  <a:cxn ang="0">
                    <a:pos x="37" y="159"/>
                  </a:cxn>
                  <a:cxn ang="0">
                    <a:pos x="28" y="165"/>
                  </a:cxn>
                  <a:cxn ang="0">
                    <a:pos x="20" y="168"/>
                  </a:cxn>
                  <a:cxn ang="0">
                    <a:pos x="11" y="171"/>
                  </a:cxn>
                  <a:cxn ang="0">
                    <a:pos x="0" y="172"/>
                  </a:cxn>
                  <a:cxn ang="0">
                    <a:pos x="0" y="172"/>
                  </a:cxn>
                  <a:cxn ang="0">
                    <a:pos x="76" y="101"/>
                  </a:cxn>
                  <a:cxn ang="0">
                    <a:pos x="93" y="88"/>
                  </a:cxn>
                  <a:cxn ang="0">
                    <a:pos x="90" y="93"/>
                  </a:cxn>
                  <a:cxn ang="0">
                    <a:pos x="88" y="99"/>
                  </a:cxn>
                  <a:cxn ang="0">
                    <a:pos x="87" y="107"/>
                  </a:cxn>
                  <a:cxn ang="0">
                    <a:pos x="85" y="113"/>
                  </a:cxn>
                  <a:cxn ang="0">
                    <a:pos x="84" y="111"/>
                  </a:cxn>
                  <a:cxn ang="0">
                    <a:pos x="81" y="108"/>
                  </a:cxn>
                  <a:cxn ang="0">
                    <a:pos x="79" y="105"/>
                  </a:cxn>
                  <a:cxn ang="0">
                    <a:pos x="76" y="101"/>
                  </a:cxn>
                  <a:cxn ang="0">
                    <a:pos x="76" y="101"/>
                  </a:cxn>
                  <a:cxn ang="0">
                    <a:pos x="139" y="46"/>
                  </a:cxn>
                  <a:cxn ang="0">
                    <a:pos x="189" y="0"/>
                  </a:cxn>
                  <a:cxn ang="0">
                    <a:pos x="189" y="1"/>
                  </a:cxn>
                  <a:cxn ang="0">
                    <a:pos x="189" y="4"/>
                  </a:cxn>
                  <a:cxn ang="0">
                    <a:pos x="189" y="6"/>
                  </a:cxn>
                  <a:cxn ang="0">
                    <a:pos x="191" y="6"/>
                  </a:cxn>
                  <a:cxn ang="0">
                    <a:pos x="191" y="16"/>
                  </a:cxn>
                  <a:cxn ang="0">
                    <a:pos x="189" y="26"/>
                  </a:cxn>
                  <a:cxn ang="0">
                    <a:pos x="185" y="35"/>
                  </a:cxn>
                  <a:cxn ang="0">
                    <a:pos x="177" y="41"/>
                  </a:cxn>
                  <a:cxn ang="0">
                    <a:pos x="167" y="40"/>
                  </a:cxn>
                  <a:cxn ang="0">
                    <a:pos x="158" y="41"/>
                  </a:cxn>
                  <a:cxn ang="0">
                    <a:pos x="148" y="43"/>
                  </a:cxn>
                  <a:cxn ang="0">
                    <a:pos x="139" y="46"/>
                  </a:cxn>
                </a:cxnLst>
                <a:rect l="0" t="0" r="r" b="b"/>
                <a:pathLst>
                  <a:path w="191" h="172">
                    <a:moveTo>
                      <a:pt x="0" y="172"/>
                    </a:moveTo>
                    <a:lnTo>
                      <a:pt x="49" y="126"/>
                    </a:lnTo>
                    <a:lnTo>
                      <a:pt x="49" y="135"/>
                    </a:lnTo>
                    <a:lnTo>
                      <a:pt x="48" y="143"/>
                    </a:lnTo>
                    <a:lnTo>
                      <a:pt x="45" y="152"/>
                    </a:lnTo>
                    <a:lnTo>
                      <a:pt x="37" y="159"/>
                    </a:lnTo>
                    <a:lnTo>
                      <a:pt x="28" y="165"/>
                    </a:lnTo>
                    <a:lnTo>
                      <a:pt x="20" y="168"/>
                    </a:lnTo>
                    <a:lnTo>
                      <a:pt x="11" y="171"/>
                    </a:lnTo>
                    <a:lnTo>
                      <a:pt x="0" y="172"/>
                    </a:lnTo>
                    <a:lnTo>
                      <a:pt x="0" y="172"/>
                    </a:lnTo>
                    <a:close/>
                    <a:moveTo>
                      <a:pt x="76" y="101"/>
                    </a:moveTo>
                    <a:lnTo>
                      <a:pt x="93" y="88"/>
                    </a:lnTo>
                    <a:lnTo>
                      <a:pt x="90" y="93"/>
                    </a:lnTo>
                    <a:lnTo>
                      <a:pt x="88" y="99"/>
                    </a:lnTo>
                    <a:lnTo>
                      <a:pt x="87" y="107"/>
                    </a:lnTo>
                    <a:lnTo>
                      <a:pt x="85" y="113"/>
                    </a:lnTo>
                    <a:lnTo>
                      <a:pt x="84" y="111"/>
                    </a:lnTo>
                    <a:lnTo>
                      <a:pt x="81" y="108"/>
                    </a:lnTo>
                    <a:lnTo>
                      <a:pt x="79" y="105"/>
                    </a:lnTo>
                    <a:lnTo>
                      <a:pt x="76" y="101"/>
                    </a:lnTo>
                    <a:lnTo>
                      <a:pt x="76" y="101"/>
                    </a:lnTo>
                    <a:close/>
                    <a:moveTo>
                      <a:pt x="139" y="46"/>
                    </a:moveTo>
                    <a:lnTo>
                      <a:pt x="189" y="0"/>
                    </a:lnTo>
                    <a:lnTo>
                      <a:pt x="189" y="1"/>
                    </a:lnTo>
                    <a:lnTo>
                      <a:pt x="189" y="4"/>
                    </a:lnTo>
                    <a:lnTo>
                      <a:pt x="189" y="6"/>
                    </a:lnTo>
                    <a:lnTo>
                      <a:pt x="191" y="6"/>
                    </a:lnTo>
                    <a:lnTo>
                      <a:pt x="191" y="16"/>
                    </a:lnTo>
                    <a:lnTo>
                      <a:pt x="189" y="26"/>
                    </a:lnTo>
                    <a:lnTo>
                      <a:pt x="185" y="35"/>
                    </a:lnTo>
                    <a:lnTo>
                      <a:pt x="177" y="41"/>
                    </a:lnTo>
                    <a:lnTo>
                      <a:pt x="167" y="40"/>
                    </a:lnTo>
                    <a:lnTo>
                      <a:pt x="158" y="41"/>
                    </a:lnTo>
                    <a:lnTo>
                      <a:pt x="148" y="43"/>
                    </a:lnTo>
                    <a:lnTo>
                      <a:pt x="139" y="46"/>
                    </a:lnTo>
                    <a:close/>
                  </a:path>
                </a:pathLst>
              </a:custGeom>
              <a:solidFill>
                <a:srgbClr val="119100"/>
              </a:solidFill>
              <a:ln w="9525">
                <a:noFill/>
                <a:round/>
                <a:headEnd/>
                <a:tailEnd/>
              </a:ln>
            </p:spPr>
            <p:txBody>
              <a:bodyPr/>
              <a:lstStyle/>
              <a:p>
                <a:endParaRPr lang="es-ES_tradnl"/>
              </a:p>
            </p:txBody>
          </p:sp>
          <p:sp>
            <p:nvSpPr>
              <p:cNvPr id="206929" name="Freeform 81"/>
              <p:cNvSpPr>
                <a:spLocks/>
              </p:cNvSpPr>
              <p:nvPr/>
            </p:nvSpPr>
            <p:spPr bwMode="auto">
              <a:xfrm>
                <a:off x="2049" y="3271"/>
                <a:ext cx="101" cy="96"/>
              </a:xfrm>
              <a:custGeom>
                <a:avLst/>
                <a:gdLst/>
                <a:ahLst/>
                <a:cxnLst>
                  <a:cxn ang="0">
                    <a:pos x="202" y="20"/>
                  </a:cxn>
                  <a:cxn ang="0">
                    <a:pos x="152" y="66"/>
                  </a:cxn>
                  <a:cxn ang="0">
                    <a:pos x="140" y="72"/>
                  </a:cxn>
                  <a:cxn ang="0">
                    <a:pos x="128" y="78"/>
                  </a:cxn>
                  <a:cxn ang="0">
                    <a:pos x="119" y="87"/>
                  </a:cxn>
                  <a:cxn ang="0">
                    <a:pos x="109" y="99"/>
                  </a:cxn>
                  <a:cxn ang="0">
                    <a:pos x="109" y="100"/>
                  </a:cxn>
                  <a:cxn ang="0">
                    <a:pos x="107" y="103"/>
                  </a:cxn>
                  <a:cxn ang="0">
                    <a:pos x="106" y="105"/>
                  </a:cxn>
                  <a:cxn ang="0">
                    <a:pos x="106" y="108"/>
                  </a:cxn>
                  <a:cxn ang="0">
                    <a:pos x="89" y="121"/>
                  </a:cxn>
                  <a:cxn ang="0">
                    <a:pos x="86" y="116"/>
                  </a:cxn>
                  <a:cxn ang="0">
                    <a:pos x="83" y="112"/>
                  </a:cxn>
                  <a:cxn ang="0">
                    <a:pos x="79" y="112"/>
                  </a:cxn>
                  <a:cxn ang="0">
                    <a:pos x="73" y="113"/>
                  </a:cxn>
                  <a:cxn ang="0">
                    <a:pos x="68" y="119"/>
                  </a:cxn>
                  <a:cxn ang="0">
                    <a:pos x="65" y="127"/>
                  </a:cxn>
                  <a:cxn ang="0">
                    <a:pos x="64" y="136"/>
                  </a:cxn>
                  <a:cxn ang="0">
                    <a:pos x="62" y="146"/>
                  </a:cxn>
                  <a:cxn ang="0">
                    <a:pos x="13" y="192"/>
                  </a:cxn>
                  <a:cxn ang="0">
                    <a:pos x="9" y="191"/>
                  </a:cxn>
                  <a:cxn ang="0">
                    <a:pos x="6" y="189"/>
                  </a:cxn>
                  <a:cxn ang="0">
                    <a:pos x="3" y="188"/>
                  </a:cxn>
                  <a:cxn ang="0">
                    <a:pos x="0" y="186"/>
                  </a:cxn>
                  <a:cxn ang="0">
                    <a:pos x="0" y="172"/>
                  </a:cxn>
                  <a:cxn ang="0">
                    <a:pos x="3" y="158"/>
                  </a:cxn>
                  <a:cxn ang="0">
                    <a:pos x="9" y="146"/>
                  </a:cxn>
                  <a:cxn ang="0">
                    <a:pos x="16" y="136"/>
                  </a:cxn>
                  <a:cxn ang="0">
                    <a:pos x="25" y="125"/>
                  </a:cxn>
                  <a:cxn ang="0">
                    <a:pos x="34" y="116"/>
                  </a:cxn>
                  <a:cxn ang="0">
                    <a:pos x="46" y="108"/>
                  </a:cxn>
                  <a:cxn ang="0">
                    <a:pos x="56" y="99"/>
                  </a:cxn>
                  <a:cxn ang="0">
                    <a:pos x="64" y="99"/>
                  </a:cxn>
                  <a:cxn ang="0">
                    <a:pos x="67" y="96"/>
                  </a:cxn>
                  <a:cxn ang="0">
                    <a:pos x="70" y="90"/>
                  </a:cxn>
                  <a:cxn ang="0">
                    <a:pos x="73" y="85"/>
                  </a:cxn>
                  <a:cxn ang="0">
                    <a:pos x="73" y="84"/>
                  </a:cxn>
                  <a:cxn ang="0">
                    <a:pos x="71" y="82"/>
                  </a:cxn>
                  <a:cxn ang="0">
                    <a:pos x="70" y="81"/>
                  </a:cxn>
                  <a:cxn ang="0">
                    <a:pos x="70" y="79"/>
                  </a:cxn>
                  <a:cxn ang="0">
                    <a:pos x="73" y="75"/>
                  </a:cxn>
                  <a:cxn ang="0">
                    <a:pos x="76" y="79"/>
                  </a:cxn>
                  <a:cxn ang="0">
                    <a:pos x="79" y="82"/>
                  </a:cxn>
                  <a:cxn ang="0">
                    <a:pos x="82" y="85"/>
                  </a:cxn>
                  <a:cxn ang="0">
                    <a:pos x="83" y="88"/>
                  </a:cxn>
                  <a:cxn ang="0">
                    <a:pos x="92" y="81"/>
                  </a:cxn>
                  <a:cxn ang="0">
                    <a:pos x="95" y="70"/>
                  </a:cxn>
                  <a:cxn ang="0">
                    <a:pos x="98" y="60"/>
                  </a:cxn>
                  <a:cxn ang="0">
                    <a:pos x="103" y="49"/>
                  </a:cxn>
                  <a:cxn ang="0">
                    <a:pos x="103" y="49"/>
                  </a:cxn>
                  <a:cxn ang="0">
                    <a:pos x="104" y="49"/>
                  </a:cxn>
                  <a:cxn ang="0">
                    <a:pos x="106" y="49"/>
                  </a:cxn>
                  <a:cxn ang="0">
                    <a:pos x="106" y="48"/>
                  </a:cxn>
                  <a:cxn ang="0">
                    <a:pos x="147" y="9"/>
                  </a:cxn>
                  <a:cxn ang="0">
                    <a:pos x="158" y="5"/>
                  </a:cxn>
                  <a:cxn ang="0">
                    <a:pos x="168" y="2"/>
                  </a:cxn>
                  <a:cxn ang="0">
                    <a:pos x="179" y="0"/>
                  </a:cxn>
                  <a:cxn ang="0">
                    <a:pos x="190" y="0"/>
                  </a:cxn>
                  <a:cxn ang="0">
                    <a:pos x="196" y="2"/>
                  </a:cxn>
                  <a:cxn ang="0">
                    <a:pos x="199" y="8"/>
                  </a:cxn>
                  <a:cxn ang="0">
                    <a:pos x="201" y="14"/>
                  </a:cxn>
                  <a:cxn ang="0">
                    <a:pos x="202" y="20"/>
                  </a:cxn>
                </a:cxnLst>
                <a:rect l="0" t="0" r="r" b="b"/>
                <a:pathLst>
                  <a:path w="202" h="192">
                    <a:moveTo>
                      <a:pt x="202" y="20"/>
                    </a:moveTo>
                    <a:lnTo>
                      <a:pt x="152" y="66"/>
                    </a:lnTo>
                    <a:lnTo>
                      <a:pt x="140" y="72"/>
                    </a:lnTo>
                    <a:lnTo>
                      <a:pt x="128" y="78"/>
                    </a:lnTo>
                    <a:lnTo>
                      <a:pt x="119" y="87"/>
                    </a:lnTo>
                    <a:lnTo>
                      <a:pt x="109" y="99"/>
                    </a:lnTo>
                    <a:lnTo>
                      <a:pt x="109" y="100"/>
                    </a:lnTo>
                    <a:lnTo>
                      <a:pt x="107" y="103"/>
                    </a:lnTo>
                    <a:lnTo>
                      <a:pt x="106" y="105"/>
                    </a:lnTo>
                    <a:lnTo>
                      <a:pt x="106" y="108"/>
                    </a:lnTo>
                    <a:lnTo>
                      <a:pt x="89" y="121"/>
                    </a:lnTo>
                    <a:lnTo>
                      <a:pt x="86" y="116"/>
                    </a:lnTo>
                    <a:lnTo>
                      <a:pt x="83" y="112"/>
                    </a:lnTo>
                    <a:lnTo>
                      <a:pt x="79" y="112"/>
                    </a:lnTo>
                    <a:lnTo>
                      <a:pt x="73" y="113"/>
                    </a:lnTo>
                    <a:lnTo>
                      <a:pt x="68" y="119"/>
                    </a:lnTo>
                    <a:lnTo>
                      <a:pt x="65" y="127"/>
                    </a:lnTo>
                    <a:lnTo>
                      <a:pt x="64" y="136"/>
                    </a:lnTo>
                    <a:lnTo>
                      <a:pt x="62" y="146"/>
                    </a:lnTo>
                    <a:lnTo>
                      <a:pt x="13" y="192"/>
                    </a:lnTo>
                    <a:lnTo>
                      <a:pt x="9" y="191"/>
                    </a:lnTo>
                    <a:lnTo>
                      <a:pt x="6" y="189"/>
                    </a:lnTo>
                    <a:lnTo>
                      <a:pt x="3" y="188"/>
                    </a:lnTo>
                    <a:lnTo>
                      <a:pt x="0" y="186"/>
                    </a:lnTo>
                    <a:lnTo>
                      <a:pt x="0" y="172"/>
                    </a:lnTo>
                    <a:lnTo>
                      <a:pt x="3" y="158"/>
                    </a:lnTo>
                    <a:lnTo>
                      <a:pt x="9" y="146"/>
                    </a:lnTo>
                    <a:lnTo>
                      <a:pt x="16" y="136"/>
                    </a:lnTo>
                    <a:lnTo>
                      <a:pt x="25" y="125"/>
                    </a:lnTo>
                    <a:lnTo>
                      <a:pt x="34" y="116"/>
                    </a:lnTo>
                    <a:lnTo>
                      <a:pt x="46" y="108"/>
                    </a:lnTo>
                    <a:lnTo>
                      <a:pt x="56" y="99"/>
                    </a:lnTo>
                    <a:lnTo>
                      <a:pt x="64" y="99"/>
                    </a:lnTo>
                    <a:lnTo>
                      <a:pt x="67" y="96"/>
                    </a:lnTo>
                    <a:lnTo>
                      <a:pt x="70" y="90"/>
                    </a:lnTo>
                    <a:lnTo>
                      <a:pt x="73" y="85"/>
                    </a:lnTo>
                    <a:lnTo>
                      <a:pt x="73" y="84"/>
                    </a:lnTo>
                    <a:lnTo>
                      <a:pt x="71" y="82"/>
                    </a:lnTo>
                    <a:lnTo>
                      <a:pt x="70" y="81"/>
                    </a:lnTo>
                    <a:lnTo>
                      <a:pt x="70" y="79"/>
                    </a:lnTo>
                    <a:lnTo>
                      <a:pt x="73" y="75"/>
                    </a:lnTo>
                    <a:lnTo>
                      <a:pt x="76" y="79"/>
                    </a:lnTo>
                    <a:lnTo>
                      <a:pt x="79" y="82"/>
                    </a:lnTo>
                    <a:lnTo>
                      <a:pt x="82" y="85"/>
                    </a:lnTo>
                    <a:lnTo>
                      <a:pt x="83" y="88"/>
                    </a:lnTo>
                    <a:lnTo>
                      <a:pt x="92" y="81"/>
                    </a:lnTo>
                    <a:lnTo>
                      <a:pt x="95" y="70"/>
                    </a:lnTo>
                    <a:lnTo>
                      <a:pt x="98" y="60"/>
                    </a:lnTo>
                    <a:lnTo>
                      <a:pt x="103" y="49"/>
                    </a:lnTo>
                    <a:lnTo>
                      <a:pt x="103" y="49"/>
                    </a:lnTo>
                    <a:lnTo>
                      <a:pt x="104" y="49"/>
                    </a:lnTo>
                    <a:lnTo>
                      <a:pt x="106" y="49"/>
                    </a:lnTo>
                    <a:lnTo>
                      <a:pt x="106" y="48"/>
                    </a:lnTo>
                    <a:lnTo>
                      <a:pt x="147" y="9"/>
                    </a:lnTo>
                    <a:lnTo>
                      <a:pt x="158" y="5"/>
                    </a:lnTo>
                    <a:lnTo>
                      <a:pt x="168" y="2"/>
                    </a:lnTo>
                    <a:lnTo>
                      <a:pt x="179" y="0"/>
                    </a:lnTo>
                    <a:lnTo>
                      <a:pt x="190" y="0"/>
                    </a:lnTo>
                    <a:lnTo>
                      <a:pt x="196" y="2"/>
                    </a:lnTo>
                    <a:lnTo>
                      <a:pt x="199" y="8"/>
                    </a:lnTo>
                    <a:lnTo>
                      <a:pt x="201" y="14"/>
                    </a:lnTo>
                    <a:lnTo>
                      <a:pt x="202" y="20"/>
                    </a:lnTo>
                    <a:close/>
                  </a:path>
                </a:pathLst>
              </a:custGeom>
              <a:solidFill>
                <a:srgbClr val="119100"/>
              </a:solidFill>
              <a:ln w="9525">
                <a:noFill/>
                <a:round/>
                <a:headEnd/>
                <a:tailEnd/>
              </a:ln>
            </p:spPr>
            <p:txBody>
              <a:bodyPr/>
              <a:lstStyle/>
              <a:p>
                <a:endParaRPr lang="es-ES_tradnl"/>
              </a:p>
            </p:txBody>
          </p:sp>
          <p:sp>
            <p:nvSpPr>
              <p:cNvPr id="206930" name="Freeform 82"/>
              <p:cNvSpPr>
                <a:spLocks noEditPoints="1"/>
              </p:cNvSpPr>
              <p:nvPr/>
            </p:nvSpPr>
            <p:spPr bwMode="auto">
              <a:xfrm>
                <a:off x="2074" y="3276"/>
                <a:ext cx="49" cy="35"/>
              </a:xfrm>
              <a:custGeom>
                <a:avLst/>
                <a:gdLst/>
                <a:ahLst/>
                <a:cxnLst>
                  <a:cxn ang="0">
                    <a:pos x="97" y="0"/>
                  </a:cxn>
                  <a:cxn ang="0">
                    <a:pos x="56" y="39"/>
                  </a:cxn>
                  <a:cxn ang="0">
                    <a:pos x="63" y="26"/>
                  </a:cxn>
                  <a:cxn ang="0">
                    <a:pos x="72" y="15"/>
                  </a:cxn>
                  <a:cxn ang="0">
                    <a:pos x="84" y="6"/>
                  </a:cxn>
                  <a:cxn ang="0">
                    <a:pos x="97" y="0"/>
                  </a:cxn>
                  <a:cxn ang="0">
                    <a:pos x="97" y="0"/>
                  </a:cxn>
                  <a:cxn ang="0">
                    <a:pos x="23" y="66"/>
                  </a:cxn>
                  <a:cxn ang="0">
                    <a:pos x="20" y="70"/>
                  </a:cxn>
                  <a:cxn ang="0">
                    <a:pos x="14" y="60"/>
                  </a:cxn>
                  <a:cxn ang="0">
                    <a:pos x="9" y="48"/>
                  </a:cxn>
                  <a:cxn ang="0">
                    <a:pos x="5" y="37"/>
                  </a:cxn>
                  <a:cxn ang="0">
                    <a:pos x="0" y="27"/>
                  </a:cxn>
                  <a:cxn ang="0">
                    <a:pos x="3" y="24"/>
                  </a:cxn>
                  <a:cxn ang="0">
                    <a:pos x="8" y="36"/>
                  </a:cxn>
                  <a:cxn ang="0">
                    <a:pos x="14" y="46"/>
                  </a:cxn>
                  <a:cxn ang="0">
                    <a:pos x="18" y="55"/>
                  </a:cxn>
                  <a:cxn ang="0">
                    <a:pos x="23" y="66"/>
                  </a:cxn>
                </a:cxnLst>
                <a:rect l="0" t="0" r="r" b="b"/>
                <a:pathLst>
                  <a:path w="97" h="70">
                    <a:moveTo>
                      <a:pt x="97" y="0"/>
                    </a:moveTo>
                    <a:lnTo>
                      <a:pt x="56" y="39"/>
                    </a:lnTo>
                    <a:lnTo>
                      <a:pt x="63" y="26"/>
                    </a:lnTo>
                    <a:lnTo>
                      <a:pt x="72" y="15"/>
                    </a:lnTo>
                    <a:lnTo>
                      <a:pt x="84" y="6"/>
                    </a:lnTo>
                    <a:lnTo>
                      <a:pt x="97" y="0"/>
                    </a:lnTo>
                    <a:lnTo>
                      <a:pt x="97" y="0"/>
                    </a:lnTo>
                    <a:close/>
                    <a:moveTo>
                      <a:pt x="23" y="66"/>
                    </a:moveTo>
                    <a:lnTo>
                      <a:pt x="20" y="70"/>
                    </a:lnTo>
                    <a:lnTo>
                      <a:pt x="14" y="60"/>
                    </a:lnTo>
                    <a:lnTo>
                      <a:pt x="9" y="48"/>
                    </a:lnTo>
                    <a:lnTo>
                      <a:pt x="5" y="37"/>
                    </a:lnTo>
                    <a:lnTo>
                      <a:pt x="0" y="27"/>
                    </a:lnTo>
                    <a:lnTo>
                      <a:pt x="3" y="24"/>
                    </a:lnTo>
                    <a:lnTo>
                      <a:pt x="8" y="36"/>
                    </a:lnTo>
                    <a:lnTo>
                      <a:pt x="14" y="46"/>
                    </a:lnTo>
                    <a:lnTo>
                      <a:pt x="18" y="55"/>
                    </a:lnTo>
                    <a:lnTo>
                      <a:pt x="23" y="66"/>
                    </a:lnTo>
                    <a:close/>
                  </a:path>
                </a:pathLst>
              </a:custGeom>
              <a:solidFill>
                <a:srgbClr val="269600"/>
              </a:solidFill>
              <a:ln w="9525">
                <a:noFill/>
                <a:round/>
                <a:headEnd/>
                <a:tailEnd/>
              </a:ln>
            </p:spPr>
            <p:txBody>
              <a:bodyPr/>
              <a:lstStyle/>
              <a:p>
                <a:endParaRPr lang="es-ES_tradnl"/>
              </a:p>
            </p:txBody>
          </p:sp>
          <p:sp>
            <p:nvSpPr>
              <p:cNvPr id="206931" name="Freeform 83"/>
              <p:cNvSpPr>
                <a:spLocks/>
              </p:cNvSpPr>
              <p:nvPr/>
            </p:nvSpPr>
            <p:spPr bwMode="auto">
              <a:xfrm>
                <a:off x="2058" y="3227"/>
                <a:ext cx="50" cy="62"/>
              </a:xfrm>
              <a:custGeom>
                <a:avLst/>
                <a:gdLst/>
                <a:ahLst/>
                <a:cxnLst>
                  <a:cxn ang="0">
                    <a:pos x="35" y="121"/>
                  </a:cxn>
                  <a:cxn ang="0">
                    <a:pos x="32" y="124"/>
                  </a:cxn>
                  <a:cxn ang="0">
                    <a:pos x="29" y="120"/>
                  </a:cxn>
                  <a:cxn ang="0">
                    <a:pos x="25" y="114"/>
                  </a:cxn>
                  <a:cxn ang="0">
                    <a:pos x="20" y="109"/>
                  </a:cxn>
                  <a:cxn ang="0">
                    <a:pos x="16" y="103"/>
                  </a:cxn>
                  <a:cxn ang="0">
                    <a:pos x="12" y="103"/>
                  </a:cxn>
                  <a:cxn ang="0">
                    <a:pos x="9" y="106"/>
                  </a:cxn>
                  <a:cxn ang="0">
                    <a:pos x="6" y="109"/>
                  </a:cxn>
                  <a:cxn ang="0">
                    <a:pos x="0" y="108"/>
                  </a:cxn>
                  <a:cxn ang="0">
                    <a:pos x="4" y="102"/>
                  </a:cxn>
                  <a:cxn ang="0">
                    <a:pos x="7" y="97"/>
                  </a:cxn>
                  <a:cxn ang="0">
                    <a:pos x="9" y="93"/>
                  </a:cxn>
                  <a:cxn ang="0">
                    <a:pos x="9" y="87"/>
                  </a:cxn>
                  <a:cxn ang="0">
                    <a:pos x="15" y="78"/>
                  </a:cxn>
                  <a:cxn ang="0">
                    <a:pos x="23" y="78"/>
                  </a:cxn>
                  <a:cxn ang="0">
                    <a:pos x="29" y="73"/>
                  </a:cxn>
                  <a:cxn ang="0">
                    <a:pos x="37" y="67"/>
                  </a:cxn>
                  <a:cxn ang="0">
                    <a:pos x="44" y="61"/>
                  </a:cxn>
                  <a:cxn ang="0">
                    <a:pos x="43" y="60"/>
                  </a:cxn>
                  <a:cxn ang="0">
                    <a:pos x="41" y="58"/>
                  </a:cxn>
                  <a:cxn ang="0">
                    <a:pos x="41" y="57"/>
                  </a:cxn>
                  <a:cxn ang="0">
                    <a:pos x="41" y="56"/>
                  </a:cxn>
                  <a:cxn ang="0">
                    <a:pos x="99" y="0"/>
                  </a:cxn>
                  <a:cxn ang="0">
                    <a:pos x="99" y="9"/>
                  </a:cxn>
                  <a:cxn ang="0">
                    <a:pos x="99" y="18"/>
                  </a:cxn>
                  <a:cxn ang="0">
                    <a:pos x="99" y="27"/>
                  </a:cxn>
                  <a:cxn ang="0">
                    <a:pos x="98" y="36"/>
                  </a:cxn>
                  <a:cxn ang="0">
                    <a:pos x="95" y="47"/>
                  </a:cxn>
                  <a:cxn ang="0">
                    <a:pos x="91" y="57"/>
                  </a:cxn>
                  <a:cxn ang="0">
                    <a:pos x="85" y="66"/>
                  </a:cxn>
                  <a:cxn ang="0">
                    <a:pos x="74" y="72"/>
                  </a:cxn>
                  <a:cxn ang="0">
                    <a:pos x="65" y="72"/>
                  </a:cxn>
                  <a:cxn ang="0">
                    <a:pos x="58" y="72"/>
                  </a:cxn>
                  <a:cxn ang="0">
                    <a:pos x="50" y="75"/>
                  </a:cxn>
                  <a:cxn ang="0">
                    <a:pos x="44" y="78"/>
                  </a:cxn>
                  <a:cxn ang="0">
                    <a:pos x="38" y="82"/>
                  </a:cxn>
                  <a:cxn ang="0">
                    <a:pos x="32" y="88"/>
                  </a:cxn>
                  <a:cxn ang="0">
                    <a:pos x="28" y="94"/>
                  </a:cxn>
                  <a:cxn ang="0">
                    <a:pos x="25" y="102"/>
                  </a:cxn>
                  <a:cxn ang="0">
                    <a:pos x="28" y="106"/>
                  </a:cxn>
                  <a:cxn ang="0">
                    <a:pos x="31" y="111"/>
                  </a:cxn>
                  <a:cxn ang="0">
                    <a:pos x="32" y="115"/>
                  </a:cxn>
                  <a:cxn ang="0">
                    <a:pos x="35" y="121"/>
                  </a:cxn>
                </a:cxnLst>
                <a:rect l="0" t="0" r="r" b="b"/>
                <a:pathLst>
                  <a:path w="99" h="124">
                    <a:moveTo>
                      <a:pt x="35" y="121"/>
                    </a:moveTo>
                    <a:lnTo>
                      <a:pt x="32" y="124"/>
                    </a:lnTo>
                    <a:lnTo>
                      <a:pt x="29" y="120"/>
                    </a:lnTo>
                    <a:lnTo>
                      <a:pt x="25" y="114"/>
                    </a:lnTo>
                    <a:lnTo>
                      <a:pt x="20" y="109"/>
                    </a:lnTo>
                    <a:lnTo>
                      <a:pt x="16" y="103"/>
                    </a:lnTo>
                    <a:lnTo>
                      <a:pt x="12" y="103"/>
                    </a:lnTo>
                    <a:lnTo>
                      <a:pt x="9" y="106"/>
                    </a:lnTo>
                    <a:lnTo>
                      <a:pt x="6" y="109"/>
                    </a:lnTo>
                    <a:lnTo>
                      <a:pt x="0" y="108"/>
                    </a:lnTo>
                    <a:lnTo>
                      <a:pt x="4" y="102"/>
                    </a:lnTo>
                    <a:lnTo>
                      <a:pt x="7" y="97"/>
                    </a:lnTo>
                    <a:lnTo>
                      <a:pt x="9" y="93"/>
                    </a:lnTo>
                    <a:lnTo>
                      <a:pt x="9" y="87"/>
                    </a:lnTo>
                    <a:lnTo>
                      <a:pt x="15" y="78"/>
                    </a:lnTo>
                    <a:lnTo>
                      <a:pt x="23" y="78"/>
                    </a:lnTo>
                    <a:lnTo>
                      <a:pt x="29" y="73"/>
                    </a:lnTo>
                    <a:lnTo>
                      <a:pt x="37" y="67"/>
                    </a:lnTo>
                    <a:lnTo>
                      <a:pt x="44" y="61"/>
                    </a:lnTo>
                    <a:lnTo>
                      <a:pt x="43" y="60"/>
                    </a:lnTo>
                    <a:lnTo>
                      <a:pt x="41" y="58"/>
                    </a:lnTo>
                    <a:lnTo>
                      <a:pt x="41" y="57"/>
                    </a:lnTo>
                    <a:lnTo>
                      <a:pt x="41" y="56"/>
                    </a:lnTo>
                    <a:lnTo>
                      <a:pt x="99" y="0"/>
                    </a:lnTo>
                    <a:lnTo>
                      <a:pt x="99" y="9"/>
                    </a:lnTo>
                    <a:lnTo>
                      <a:pt x="99" y="18"/>
                    </a:lnTo>
                    <a:lnTo>
                      <a:pt x="99" y="27"/>
                    </a:lnTo>
                    <a:lnTo>
                      <a:pt x="98" y="36"/>
                    </a:lnTo>
                    <a:lnTo>
                      <a:pt x="95" y="47"/>
                    </a:lnTo>
                    <a:lnTo>
                      <a:pt x="91" y="57"/>
                    </a:lnTo>
                    <a:lnTo>
                      <a:pt x="85" y="66"/>
                    </a:lnTo>
                    <a:lnTo>
                      <a:pt x="74" y="72"/>
                    </a:lnTo>
                    <a:lnTo>
                      <a:pt x="65" y="72"/>
                    </a:lnTo>
                    <a:lnTo>
                      <a:pt x="58" y="72"/>
                    </a:lnTo>
                    <a:lnTo>
                      <a:pt x="50" y="75"/>
                    </a:lnTo>
                    <a:lnTo>
                      <a:pt x="44" y="78"/>
                    </a:lnTo>
                    <a:lnTo>
                      <a:pt x="38" y="82"/>
                    </a:lnTo>
                    <a:lnTo>
                      <a:pt x="32" y="88"/>
                    </a:lnTo>
                    <a:lnTo>
                      <a:pt x="28" y="94"/>
                    </a:lnTo>
                    <a:lnTo>
                      <a:pt x="25" y="102"/>
                    </a:lnTo>
                    <a:lnTo>
                      <a:pt x="28" y="106"/>
                    </a:lnTo>
                    <a:lnTo>
                      <a:pt x="31" y="111"/>
                    </a:lnTo>
                    <a:lnTo>
                      <a:pt x="32" y="115"/>
                    </a:lnTo>
                    <a:lnTo>
                      <a:pt x="35" y="121"/>
                    </a:lnTo>
                    <a:close/>
                  </a:path>
                </a:pathLst>
              </a:custGeom>
              <a:solidFill>
                <a:srgbClr val="3A9B00"/>
              </a:solidFill>
              <a:ln w="9525">
                <a:noFill/>
                <a:round/>
                <a:headEnd/>
                <a:tailEnd/>
              </a:ln>
            </p:spPr>
            <p:txBody>
              <a:bodyPr/>
              <a:lstStyle/>
              <a:p>
                <a:endParaRPr lang="es-ES_tradnl"/>
              </a:p>
            </p:txBody>
          </p:sp>
          <p:sp>
            <p:nvSpPr>
              <p:cNvPr id="206932" name="Freeform 84"/>
              <p:cNvSpPr>
                <a:spLocks noEditPoints="1"/>
              </p:cNvSpPr>
              <p:nvPr/>
            </p:nvSpPr>
            <p:spPr bwMode="auto">
              <a:xfrm>
                <a:off x="2051" y="3211"/>
                <a:ext cx="57" cy="59"/>
              </a:xfrm>
              <a:custGeom>
                <a:avLst/>
                <a:gdLst/>
                <a:ahLst/>
                <a:cxnLst>
                  <a:cxn ang="0">
                    <a:pos x="113" y="32"/>
                  </a:cxn>
                  <a:cxn ang="0">
                    <a:pos x="55" y="88"/>
                  </a:cxn>
                  <a:cxn ang="0">
                    <a:pos x="49" y="76"/>
                  </a:cxn>
                  <a:cxn ang="0">
                    <a:pos x="46" y="62"/>
                  </a:cxn>
                  <a:cxn ang="0">
                    <a:pos x="46" y="49"/>
                  </a:cxn>
                  <a:cxn ang="0">
                    <a:pos x="49" y="35"/>
                  </a:cxn>
                  <a:cxn ang="0">
                    <a:pos x="49" y="34"/>
                  </a:cxn>
                  <a:cxn ang="0">
                    <a:pos x="51" y="31"/>
                  </a:cxn>
                  <a:cxn ang="0">
                    <a:pos x="52" y="29"/>
                  </a:cxn>
                  <a:cxn ang="0">
                    <a:pos x="52" y="28"/>
                  </a:cxn>
                  <a:cxn ang="0">
                    <a:pos x="64" y="19"/>
                  </a:cxn>
                  <a:cxn ang="0">
                    <a:pos x="73" y="13"/>
                  </a:cxn>
                  <a:cxn ang="0">
                    <a:pos x="82" y="9"/>
                  </a:cxn>
                  <a:cxn ang="0">
                    <a:pos x="91" y="4"/>
                  </a:cxn>
                  <a:cxn ang="0">
                    <a:pos x="99" y="0"/>
                  </a:cxn>
                  <a:cxn ang="0">
                    <a:pos x="105" y="7"/>
                  </a:cxn>
                  <a:cxn ang="0">
                    <a:pos x="109" y="15"/>
                  </a:cxn>
                  <a:cxn ang="0">
                    <a:pos x="112" y="23"/>
                  </a:cxn>
                  <a:cxn ang="0">
                    <a:pos x="113" y="32"/>
                  </a:cxn>
                  <a:cxn ang="0">
                    <a:pos x="113" y="32"/>
                  </a:cxn>
                  <a:cxn ang="0">
                    <a:pos x="29" y="110"/>
                  </a:cxn>
                  <a:cxn ang="0">
                    <a:pos x="23" y="119"/>
                  </a:cxn>
                  <a:cxn ang="0">
                    <a:pos x="18" y="108"/>
                  </a:cxn>
                  <a:cxn ang="0">
                    <a:pos x="12" y="98"/>
                  </a:cxn>
                  <a:cxn ang="0">
                    <a:pos x="6" y="88"/>
                  </a:cxn>
                  <a:cxn ang="0">
                    <a:pos x="0" y="77"/>
                  </a:cxn>
                  <a:cxn ang="0">
                    <a:pos x="6" y="71"/>
                  </a:cxn>
                  <a:cxn ang="0">
                    <a:pos x="11" y="83"/>
                  </a:cxn>
                  <a:cxn ang="0">
                    <a:pos x="17" y="92"/>
                  </a:cxn>
                  <a:cxn ang="0">
                    <a:pos x="23" y="102"/>
                  </a:cxn>
                  <a:cxn ang="0">
                    <a:pos x="29" y="110"/>
                  </a:cxn>
                  <a:cxn ang="0">
                    <a:pos x="29" y="110"/>
                  </a:cxn>
                </a:cxnLst>
                <a:rect l="0" t="0" r="r" b="b"/>
                <a:pathLst>
                  <a:path w="113" h="119">
                    <a:moveTo>
                      <a:pt x="113" y="32"/>
                    </a:moveTo>
                    <a:lnTo>
                      <a:pt x="55" y="88"/>
                    </a:lnTo>
                    <a:lnTo>
                      <a:pt x="49" y="76"/>
                    </a:lnTo>
                    <a:lnTo>
                      <a:pt x="46" y="62"/>
                    </a:lnTo>
                    <a:lnTo>
                      <a:pt x="46" y="49"/>
                    </a:lnTo>
                    <a:lnTo>
                      <a:pt x="49" y="35"/>
                    </a:lnTo>
                    <a:lnTo>
                      <a:pt x="49" y="34"/>
                    </a:lnTo>
                    <a:lnTo>
                      <a:pt x="51" y="31"/>
                    </a:lnTo>
                    <a:lnTo>
                      <a:pt x="52" y="29"/>
                    </a:lnTo>
                    <a:lnTo>
                      <a:pt x="52" y="28"/>
                    </a:lnTo>
                    <a:lnTo>
                      <a:pt x="64" y="19"/>
                    </a:lnTo>
                    <a:lnTo>
                      <a:pt x="73" y="13"/>
                    </a:lnTo>
                    <a:lnTo>
                      <a:pt x="82" y="9"/>
                    </a:lnTo>
                    <a:lnTo>
                      <a:pt x="91" y="4"/>
                    </a:lnTo>
                    <a:lnTo>
                      <a:pt x="99" y="0"/>
                    </a:lnTo>
                    <a:lnTo>
                      <a:pt x="105" y="7"/>
                    </a:lnTo>
                    <a:lnTo>
                      <a:pt x="109" y="15"/>
                    </a:lnTo>
                    <a:lnTo>
                      <a:pt x="112" y="23"/>
                    </a:lnTo>
                    <a:lnTo>
                      <a:pt x="113" y="32"/>
                    </a:lnTo>
                    <a:lnTo>
                      <a:pt x="113" y="32"/>
                    </a:lnTo>
                    <a:close/>
                    <a:moveTo>
                      <a:pt x="29" y="110"/>
                    </a:moveTo>
                    <a:lnTo>
                      <a:pt x="23" y="119"/>
                    </a:lnTo>
                    <a:lnTo>
                      <a:pt x="18" y="108"/>
                    </a:lnTo>
                    <a:lnTo>
                      <a:pt x="12" y="98"/>
                    </a:lnTo>
                    <a:lnTo>
                      <a:pt x="6" y="88"/>
                    </a:lnTo>
                    <a:lnTo>
                      <a:pt x="0" y="77"/>
                    </a:lnTo>
                    <a:lnTo>
                      <a:pt x="6" y="71"/>
                    </a:lnTo>
                    <a:lnTo>
                      <a:pt x="11" y="83"/>
                    </a:lnTo>
                    <a:lnTo>
                      <a:pt x="17" y="92"/>
                    </a:lnTo>
                    <a:lnTo>
                      <a:pt x="23" y="102"/>
                    </a:lnTo>
                    <a:lnTo>
                      <a:pt x="29" y="110"/>
                    </a:lnTo>
                    <a:lnTo>
                      <a:pt x="29" y="110"/>
                    </a:lnTo>
                    <a:close/>
                  </a:path>
                </a:pathLst>
              </a:custGeom>
              <a:solidFill>
                <a:srgbClr val="54A300"/>
              </a:solidFill>
              <a:ln w="9525">
                <a:noFill/>
                <a:round/>
                <a:headEnd/>
                <a:tailEnd/>
              </a:ln>
            </p:spPr>
            <p:txBody>
              <a:bodyPr/>
              <a:lstStyle/>
              <a:p>
                <a:endParaRPr lang="es-ES_tradnl"/>
              </a:p>
            </p:txBody>
          </p:sp>
          <p:sp>
            <p:nvSpPr>
              <p:cNvPr id="206933" name="Freeform 85"/>
              <p:cNvSpPr>
                <a:spLocks noEditPoints="1"/>
              </p:cNvSpPr>
              <p:nvPr/>
            </p:nvSpPr>
            <p:spPr bwMode="auto">
              <a:xfrm>
                <a:off x="2028" y="3219"/>
                <a:ext cx="55" cy="31"/>
              </a:xfrm>
              <a:custGeom>
                <a:avLst/>
                <a:gdLst/>
                <a:ahLst/>
                <a:cxnLst>
                  <a:cxn ang="0">
                    <a:pos x="110" y="3"/>
                  </a:cxn>
                  <a:cxn ang="0">
                    <a:pos x="98" y="12"/>
                  </a:cxn>
                  <a:cxn ang="0">
                    <a:pos x="101" y="9"/>
                  </a:cxn>
                  <a:cxn ang="0">
                    <a:pos x="104" y="7"/>
                  </a:cxn>
                  <a:cxn ang="0">
                    <a:pos x="107" y="4"/>
                  </a:cxn>
                  <a:cxn ang="0">
                    <a:pos x="110" y="3"/>
                  </a:cxn>
                  <a:cxn ang="0">
                    <a:pos x="110" y="3"/>
                  </a:cxn>
                  <a:cxn ang="0">
                    <a:pos x="52" y="55"/>
                  </a:cxn>
                  <a:cxn ang="0">
                    <a:pos x="46" y="61"/>
                  </a:cxn>
                  <a:cxn ang="0">
                    <a:pos x="45" y="58"/>
                  </a:cxn>
                  <a:cxn ang="0">
                    <a:pos x="43" y="57"/>
                  </a:cxn>
                  <a:cxn ang="0">
                    <a:pos x="43" y="54"/>
                  </a:cxn>
                  <a:cxn ang="0">
                    <a:pos x="42" y="52"/>
                  </a:cxn>
                  <a:cxn ang="0">
                    <a:pos x="39" y="49"/>
                  </a:cxn>
                  <a:cxn ang="0">
                    <a:pos x="34" y="46"/>
                  </a:cxn>
                  <a:cxn ang="0">
                    <a:pos x="28" y="45"/>
                  </a:cxn>
                  <a:cxn ang="0">
                    <a:pos x="22" y="45"/>
                  </a:cxn>
                  <a:cxn ang="0">
                    <a:pos x="21" y="45"/>
                  </a:cxn>
                  <a:cxn ang="0">
                    <a:pos x="19" y="46"/>
                  </a:cxn>
                  <a:cxn ang="0">
                    <a:pos x="19" y="49"/>
                  </a:cxn>
                  <a:cxn ang="0">
                    <a:pos x="19" y="49"/>
                  </a:cxn>
                  <a:cxn ang="0">
                    <a:pos x="15" y="49"/>
                  </a:cxn>
                  <a:cxn ang="0">
                    <a:pos x="10" y="48"/>
                  </a:cxn>
                  <a:cxn ang="0">
                    <a:pos x="6" y="45"/>
                  </a:cxn>
                  <a:cxn ang="0">
                    <a:pos x="0" y="42"/>
                  </a:cxn>
                  <a:cxn ang="0">
                    <a:pos x="46" y="0"/>
                  </a:cxn>
                  <a:cxn ang="0">
                    <a:pos x="49" y="9"/>
                  </a:cxn>
                  <a:cxn ang="0">
                    <a:pos x="51" y="15"/>
                  </a:cxn>
                  <a:cxn ang="0">
                    <a:pos x="54" y="22"/>
                  </a:cxn>
                  <a:cxn ang="0">
                    <a:pos x="55" y="31"/>
                  </a:cxn>
                  <a:cxn ang="0">
                    <a:pos x="51" y="37"/>
                  </a:cxn>
                  <a:cxn ang="0">
                    <a:pos x="48" y="43"/>
                  </a:cxn>
                  <a:cxn ang="0">
                    <a:pos x="49" y="51"/>
                  </a:cxn>
                  <a:cxn ang="0">
                    <a:pos x="52" y="55"/>
                  </a:cxn>
                </a:cxnLst>
                <a:rect l="0" t="0" r="r" b="b"/>
                <a:pathLst>
                  <a:path w="110" h="61">
                    <a:moveTo>
                      <a:pt x="110" y="3"/>
                    </a:moveTo>
                    <a:lnTo>
                      <a:pt x="98" y="12"/>
                    </a:lnTo>
                    <a:lnTo>
                      <a:pt x="101" y="9"/>
                    </a:lnTo>
                    <a:lnTo>
                      <a:pt x="104" y="7"/>
                    </a:lnTo>
                    <a:lnTo>
                      <a:pt x="107" y="4"/>
                    </a:lnTo>
                    <a:lnTo>
                      <a:pt x="110" y="3"/>
                    </a:lnTo>
                    <a:lnTo>
                      <a:pt x="110" y="3"/>
                    </a:lnTo>
                    <a:close/>
                    <a:moveTo>
                      <a:pt x="52" y="55"/>
                    </a:moveTo>
                    <a:lnTo>
                      <a:pt x="46" y="61"/>
                    </a:lnTo>
                    <a:lnTo>
                      <a:pt x="45" y="58"/>
                    </a:lnTo>
                    <a:lnTo>
                      <a:pt x="43" y="57"/>
                    </a:lnTo>
                    <a:lnTo>
                      <a:pt x="43" y="54"/>
                    </a:lnTo>
                    <a:lnTo>
                      <a:pt x="42" y="52"/>
                    </a:lnTo>
                    <a:lnTo>
                      <a:pt x="39" y="49"/>
                    </a:lnTo>
                    <a:lnTo>
                      <a:pt x="34" y="46"/>
                    </a:lnTo>
                    <a:lnTo>
                      <a:pt x="28" y="45"/>
                    </a:lnTo>
                    <a:lnTo>
                      <a:pt x="22" y="45"/>
                    </a:lnTo>
                    <a:lnTo>
                      <a:pt x="21" y="45"/>
                    </a:lnTo>
                    <a:lnTo>
                      <a:pt x="19" y="46"/>
                    </a:lnTo>
                    <a:lnTo>
                      <a:pt x="19" y="49"/>
                    </a:lnTo>
                    <a:lnTo>
                      <a:pt x="19" y="49"/>
                    </a:lnTo>
                    <a:lnTo>
                      <a:pt x="15" y="49"/>
                    </a:lnTo>
                    <a:lnTo>
                      <a:pt x="10" y="48"/>
                    </a:lnTo>
                    <a:lnTo>
                      <a:pt x="6" y="45"/>
                    </a:lnTo>
                    <a:lnTo>
                      <a:pt x="0" y="42"/>
                    </a:lnTo>
                    <a:lnTo>
                      <a:pt x="46" y="0"/>
                    </a:lnTo>
                    <a:lnTo>
                      <a:pt x="49" y="9"/>
                    </a:lnTo>
                    <a:lnTo>
                      <a:pt x="51" y="15"/>
                    </a:lnTo>
                    <a:lnTo>
                      <a:pt x="54" y="22"/>
                    </a:lnTo>
                    <a:lnTo>
                      <a:pt x="55" y="31"/>
                    </a:lnTo>
                    <a:lnTo>
                      <a:pt x="51" y="37"/>
                    </a:lnTo>
                    <a:lnTo>
                      <a:pt x="48" y="43"/>
                    </a:lnTo>
                    <a:lnTo>
                      <a:pt x="49" y="51"/>
                    </a:lnTo>
                    <a:lnTo>
                      <a:pt x="52" y="55"/>
                    </a:lnTo>
                    <a:close/>
                  </a:path>
                </a:pathLst>
              </a:custGeom>
              <a:solidFill>
                <a:srgbClr val="68A800"/>
              </a:solidFill>
              <a:ln w="9525">
                <a:noFill/>
                <a:round/>
                <a:headEnd/>
                <a:tailEnd/>
              </a:ln>
            </p:spPr>
            <p:txBody>
              <a:bodyPr/>
              <a:lstStyle/>
              <a:p>
                <a:endParaRPr lang="es-ES_tradnl"/>
              </a:p>
            </p:txBody>
          </p:sp>
          <p:sp>
            <p:nvSpPr>
              <p:cNvPr id="206934" name="Freeform 86"/>
              <p:cNvSpPr>
                <a:spLocks/>
              </p:cNvSpPr>
              <p:nvPr/>
            </p:nvSpPr>
            <p:spPr bwMode="auto">
              <a:xfrm>
                <a:off x="2013" y="3197"/>
                <a:ext cx="38" cy="43"/>
              </a:xfrm>
              <a:custGeom>
                <a:avLst/>
                <a:gdLst/>
                <a:ahLst/>
                <a:cxnLst>
                  <a:cxn ang="0">
                    <a:pos x="76" y="43"/>
                  </a:cxn>
                  <a:cxn ang="0">
                    <a:pos x="30" y="85"/>
                  </a:cxn>
                  <a:cxn ang="0">
                    <a:pos x="21" y="79"/>
                  </a:cxn>
                  <a:cxn ang="0">
                    <a:pos x="14" y="70"/>
                  </a:cxn>
                  <a:cxn ang="0">
                    <a:pos x="6" y="62"/>
                  </a:cxn>
                  <a:cxn ang="0">
                    <a:pos x="0" y="52"/>
                  </a:cxn>
                  <a:cxn ang="0">
                    <a:pos x="57" y="0"/>
                  </a:cxn>
                  <a:cxn ang="0">
                    <a:pos x="63" y="10"/>
                  </a:cxn>
                  <a:cxn ang="0">
                    <a:pos x="69" y="21"/>
                  </a:cxn>
                  <a:cxn ang="0">
                    <a:pos x="73" y="33"/>
                  </a:cxn>
                  <a:cxn ang="0">
                    <a:pos x="76" y="43"/>
                  </a:cxn>
                </a:cxnLst>
                <a:rect l="0" t="0" r="r" b="b"/>
                <a:pathLst>
                  <a:path w="76" h="85">
                    <a:moveTo>
                      <a:pt x="76" y="43"/>
                    </a:moveTo>
                    <a:lnTo>
                      <a:pt x="30" y="85"/>
                    </a:lnTo>
                    <a:lnTo>
                      <a:pt x="21" y="79"/>
                    </a:lnTo>
                    <a:lnTo>
                      <a:pt x="14" y="70"/>
                    </a:lnTo>
                    <a:lnTo>
                      <a:pt x="6" y="62"/>
                    </a:lnTo>
                    <a:lnTo>
                      <a:pt x="0" y="52"/>
                    </a:lnTo>
                    <a:lnTo>
                      <a:pt x="57" y="0"/>
                    </a:lnTo>
                    <a:lnTo>
                      <a:pt x="63" y="10"/>
                    </a:lnTo>
                    <a:lnTo>
                      <a:pt x="69" y="21"/>
                    </a:lnTo>
                    <a:lnTo>
                      <a:pt x="73" y="33"/>
                    </a:lnTo>
                    <a:lnTo>
                      <a:pt x="76" y="43"/>
                    </a:lnTo>
                    <a:close/>
                  </a:path>
                </a:pathLst>
              </a:custGeom>
              <a:solidFill>
                <a:srgbClr val="7CAD00"/>
              </a:solidFill>
              <a:ln w="9525">
                <a:noFill/>
                <a:round/>
                <a:headEnd/>
                <a:tailEnd/>
              </a:ln>
            </p:spPr>
            <p:txBody>
              <a:bodyPr/>
              <a:lstStyle/>
              <a:p>
                <a:endParaRPr lang="es-ES_tradnl"/>
              </a:p>
            </p:txBody>
          </p:sp>
          <p:sp>
            <p:nvSpPr>
              <p:cNvPr id="206935" name="Freeform 87"/>
              <p:cNvSpPr>
                <a:spLocks/>
              </p:cNvSpPr>
              <p:nvPr/>
            </p:nvSpPr>
            <p:spPr bwMode="auto">
              <a:xfrm>
                <a:off x="2002" y="3177"/>
                <a:ext cx="39" cy="46"/>
              </a:xfrm>
              <a:custGeom>
                <a:avLst/>
                <a:gdLst/>
                <a:ahLst/>
                <a:cxnLst>
                  <a:cxn ang="0">
                    <a:pos x="79" y="40"/>
                  </a:cxn>
                  <a:cxn ang="0">
                    <a:pos x="22" y="92"/>
                  </a:cxn>
                  <a:cxn ang="0">
                    <a:pos x="21" y="89"/>
                  </a:cxn>
                  <a:cxn ang="0">
                    <a:pos x="18" y="87"/>
                  </a:cxn>
                  <a:cxn ang="0">
                    <a:pos x="16" y="85"/>
                  </a:cxn>
                  <a:cxn ang="0">
                    <a:pos x="13" y="82"/>
                  </a:cxn>
                  <a:cxn ang="0">
                    <a:pos x="9" y="74"/>
                  </a:cxn>
                  <a:cxn ang="0">
                    <a:pos x="6" y="67"/>
                  </a:cxn>
                  <a:cxn ang="0">
                    <a:pos x="3" y="61"/>
                  </a:cxn>
                  <a:cxn ang="0">
                    <a:pos x="0" y="53"/>
                  </a:cxn>
                  <a:cxn ang="0">
                    <a:pos x="57" y="0"/>
                  </a:cxn>
                  <a:cxn ang="0">
                    <a:pos x="62" y="10"/>
                  </a:cxn>
                  <a:cxn ang="0">
                    <a:pos x="70" y="19"/>
                  </a:cxn>
                  <a:cxn ang="0">
                    <a:pos x="74" y="29"/>
                  </a:cxn>
                  <a:cxn ang="0">
                    <a:pos x="79" y="40"/>
                  </a:cxn>
                </a:cxnLst>
                <a:rect l="0" t="0" r="r" b="b"/>
                <a:pathLst>
                  <a:path w="79" h="92">
                    <a:moveTo>
                      <a:pt x="79" y="40"/>
                    </a:moveTo>
                    <a:lnTo>
                      <a:pt x="22" y="92"/>
                    </a:lnTo>
                    <a:lnTo>
                      <a:pt x="21" y="89"/>
                    </a:lnTo>
                    <a:lnTo>
                      <a:pt x="18" y="87"/>
                    </a:lnTo>
                    <a:lnTo>
                      <a:pt x="16" y="85"/>
                    </a:lnTo>
                    <a:lnTo>
                      <a:pt x="13" y="82"/>
                    </a:lnTo>
                    <a:lnTo>
                      <a:pt x="9" y="74"/>
                    </a:lnTo>
                    <a:lnTo>
                      <a:pt x="6" y="67"/>
                    </a:lnTo>
                    <a:lnTo>
                      <a:pt x="3" y="61"/>
                    </a:lnTo>
                    <a:lnTo>
                      <a:pt x="0" y="53"/>
                    </a:lnTo>
                    <a:lnTo>
                      <a:pt x="57" y="0"/>
                    </a:lnTo>
                    <a:lnTo>
                      <a:pt x="62" y="10"/>
                    </a:lnTo>
                    <a:lnTo>
                      <a:pt x="70" y="19"/>
                    </a:lnTo>
                    <a:lnTo>
                      <a:pt x="74" y="29"/>
                    </a:lnTo>
                    <a:lnTo>
                      <a:pt x="79" y="40"/>
                    </a:lnTo>
                    <a:close/>
                  </a:path>
                </a:pathLst>
              </a:custGeom>
              <a:solidFill>
                <a:srgbClr val="91B200"/>
              </a:solidFill>
              <a:ln w="9525">
                <a:noFill/>
                <a:round/>
                <a:headEnd/>
                <a:tailEnd/>
              </a:ln>
            </p:spPr>
            <p:txBody>
              <a:bodyPr/>
              <a:lstStyle/>
              <a:p>
                <a:endParaRPr lang="es-ES_tradnl"/>
              </a:p>
            </p:txBody>
          </p:sp>
          <p:sp>
            <p:nvSpPr>
              <p:cNvPr id="206936" name="Freeform 88"/>
              <p:cNvSpPr>
                <a:spLocks/>
              </p:cNvSpPr>
              <p:nvPr/>
            </p:nvSpPr>
            <p:spPr bwMode="auto">
              <a:xfrm>
                <a:off x="1994" y="3160"/>
                <a:ext cx="36" cy="44"/>
              </a:xfrm>
              <a:custGeom>
                <a:avLst/>
                <a:gdLst/>
                <a:ahLst/>
                <a:cxnLst>
                  <a:cxn ang="0">
                    <a:pos x="74" y="35"/>
                  </a:cxn>
                  <a:cxn ang="0">
                    <a:pos x="17" y="88"/>
                  </a:cxn>
                  <a:cxn ang="0">
                    <a:pos x="12" y="76"/>
                  </a:cxn>
                  <a:cxn ang="0">
                    <a:pos x="9" y="63"/>
                  </a:cxn>
                  <a:cxn ang="0">
                    <a:pos x="5" y="51"/>
                  </a:cxn>
                  <a:cxn ang="0">
                    <a:pos x="0" y="39"/>
                  </a:cxn>
                  <a:cxn ang="0">
                    <a:pos x="17" y="26"/>
                  </a:cxn>
                  <a:cxn ang="0">
                    <a:pos x="24" y="30"/>
                  </a:cxn>
                  <a:cxn ang="0">
                    <a:pos x="30" y="33"/>
                  </a:cxn>
                  <a:cxn ang="0">
                    <a:pos x="35" y="32"/>
                  </a:cxn>
                  <a:cxn ang="0">
                    <a:pos x="41" y="26"/>
                  </a:cxn>
                  <a:cxn ang="0">
                    <a:pos x="41" y="26"/>
                  </a:cxn>
                  <a:cxn ang="0">
                    <a:pos x="30" y="12"/>
                  </a:cxn>
                  <a:cxn ang="0">
                    <a:pos x="47" y="0"/>
                  </a:cxn>
                  <a:cxn ang="0">
                    <a:pos x="47" y="0"/>
                  </a:cxn>
                  <a:cxn ang="0">
                    <a:pos x="54" y="8"/>
                  </a:cxn>
                  <a:cxn ang="0">
                    <a:pos x="62" y="17"/>
                  </a:cxn>
                  <a:cxn ang="0">
                    <a:pos x="68" y="26"/>
                  </a:cxn>
                  <a:cxn ang="0">
                    <a:pos x="74" y="35"/>
                  </a:cxn>
                </a:cxnLst>
                <a:rect l="0" t="0" r="r" b="b"/>
                <a:pathLst>
                  <a:path w="74" h="88">
                    <a:moveTo>
                      <a:pt x="74" y="35"/>
                    </a:moveTo>
                    <a:lnTo>
                      <a:pt x="17" y="88"/>
                    </a:lnTo>
                    <a:lnTo>
                      <a:pt x="12" y="76"/>
                    </a:lnTo>
                    <a:lnTo>
                      <a:pt x="9" y="63"/>
                    </a:lnTo>
                    <a:lnTo>
                      <a:pt x="5" y="51"/>
                    </a:lnTo>
                    <a:lnTo>
                      <a:pt x="0" y="39"/>
                    </a:lnTo>
                    <a:lnTo>
                      <a:pt x="17" y="26"/>
                    </a:lnTo>
                    <a:lnTo>
                      <a:pt x="24" y="30"/>
                    </a:lnTo>
                    <a:lnTo>
                      <a:pt x="30" y="33"/>
                    </a:lnTo>
                    <a:lnTo>
                      <a:pt x="35" y="32"/>
                    </a:lnTo>
                    <a:lnTo>
                      <a:pt x="41" y="26"/>
                    </a:lnTo>
                    <a:lnTo>
                      <a:pt x="41" y="26"/>
                    </a:lnTo>
                    <a:lnTo>
                      <a:pt x="30" y="12"/>
                    </a:lnTo>
                    <a:lnTo>
                      <a:pt x="47" y="0"/>
                    </a:lnTo>
                    <a:lnTo>
                      <a:pt x="47" y="0"/>
                    </a:lnTo>
                    <a:lnTo>
                      <a:pt x="54" y="8"/>
                    </a:lnTo>
                    <a:lnTo>
                      <a:pt x="62" y="17"/>
                    </a:lnTo>
                    <a:lnTo>
                      <a:pt x="68" y="26"/>
                    </a:lnTo>
                    <a:lnTo>
                      <a:pt x="74" y="35"/>
                    </a:lnTo>
                    <a:close/>
                  </a:path>
                </a:pathLst>
              </a:custGeom>
              <a:solidFill>
                <a:srgbClr val="AABA00"/>
              </a:solidFill>
              <a:ln w="9525">
                <a:noFill/>
                <a:round/>
                <a:headEnd/>
                <a:tailEnd/>
              </a:ln>
            </p:spPr>
            <p:txBody>
              <a:bodyPr/>
              <a:lstStyle/>
              <a:p>
                <a:endParaRPr lang="es-ES_tradnl"/>
              </a:p>
            </p:txBody>
          </p:sp>
          <p:sp>
            <p:nvSpPr>
              <p:cNvPr id="206937" name="Freeform 89"/>
              <p:cNvSpPr>
                <a:spLocks noEditPoints="1"/>
              </p:cNvSpPr>
              <p:nvPr/>
            </p:nvSpPr>
            <p:spPr bwMode="auto">
              <a:xfrm>
                <a:off x="1992" y="3159"/>
                <a:ext cx="25" cy="21"/>
              </a:xfrm>
              <a:custGeom>
                <a:avLst/>
                <a:gdLst/>
                <a:ahLst/>
                <a:cxnLst>
                  <a:cxn ang="0">
                    <a:pos x="49" y="3"/>
                  </a:cxn>
                  <a:cxn ang="0">
                    <a:pos x="32" y="15"/>
                  </a:cxn>
                  <a:cxn ang="0">
                    <a:pos x="25" y="6"/>
                  </a:cxn>
                  <a:cxn ang="0">
                    <a:pos x="25" y="6"/>
                  </a:cxn>
                  <a:cxn ang="0">
                    <a:pos x="28" y="2"/>
                  </a:cxn>
                  <a:cxn ang="0">
                    <a:pos x="34" y="0"/>
                  </a:cxn>
                  <a:cxn ang="0">
                    <a:pos x="41" y="0"/>
                  </a:cxn>
                  <a:cxn ang="0">
                    <a:pos x="49" y="3"/>
                  </a:cxn>
                  <a:cxn ang="0">
                    <a:pos x="49" y="3"/>
                  </a:cxn>
                  <a:cxn ang="0">
                    <a:pos x="19" y="29"/>
                  </a:cxn>
                  <a:cxn ang="0">
                    <a:pos x="2" y="42"/>
                  </a:cxn>
                  <a:cxn ang="0">
                    <a:pos x="2" y="39"/>
                  </a:cxn>
                  <a:cxn ang="0">
                    <a:pos x="1" y="35"/>
                  </a:cxn>
                  <a:cxn ang="0">
                    <a:pos x="0" y="30"/>
                  </a:cxn>
                  <a:cxn ang="0">
                    <a:pos x="0" y="26"/>
                  </a:cxn>
                  <a:cxn ang="0">
                    <a:pos x="5" y="23"/>
                  </a:cxn>
                  <a:cxn ang="0">
                    <a:pos x="10" y="24"/>
                  </a:cxn>
                  <a:cxn ang="0">
                    <a:pos x="14" y="26"/>
                  </a:cxn>
                  <a:cxn ang="0">
                    <a:pos x="19" y="29"/>
                  </a:cxn>
                </a:cxnLst>
                <a:rect l="0" t="0" r="r" b="b"/>
                <a:pathLst>
                  <a:path w="49" h="42">
                    <a:moveTo>
                      <a:pt x="49" y="3"/>
                    </a:moveTo>
                    <a:lnTo>
                      <a:pt x="32" y="15"/>
                    </a:lnTo>
                    <a:lnTo>
                      <a:pt x="25" y="6"/>
                    </a:lnTo>
                    <a:lnTo>
                      <a:pt x="25" y="6"/>
                    </a:lnTo>
                    <a:lnTo>
                      <a:pt x="28" y="2"/>
                    </a:lnTo>
                    <a:lnTo>
                      <a:pt x="34" y="0"/>
                    </a:lnTo>
                    <a:lnTo>
                      <a:pt x="41" y="0"/>
                    </a:lnTo>
                    <a:lnTo>
                      <a:pt x="49" y="3"/>
                    </a:lnTo>
                    <a:lnTo>
                      <a:pt x="49" y="3"/>
                    </a:lnTo>
                    <a:close/>
                    <a:moveTo>
                      <a:pt x="19" y="29"/>
                    </a:moveTo>
                    <a:lnTo>
                      <a:pt x="2" y="42"/>
                    </a:lnTo>
                    <a:lnTo>
                      <a:pt x="2" y="39"/>
                    </a:lnTo>
                    <a:lnTo>
                      <a:pt x="1" y="35"/>
                    </a:lnTo>
                    <a:lnTo>
                      <a:pt x="0" y="30"/>
                    </a:lnTo>
                    <a:lnTo>
                      <a:pt x="0" y="26"/>
                    </a:lnTo>
                    <a:lnTo>
                      <a:pt x="5" y="23"/>
                    </a:lnTo>
                    <a:lnTo>
                      <a:pt x="10" y="24"/>
                    </a:lnTo>
                    <a:lnTo>
                      <a:pt x="14" y="26"/>
                    </a:lnTo>
                    <a:lnTo>
                      <a:pt x="19" y="29"/>
                    </a:lnTo>
                    <a:close/>
                  </a:path>
                </a:pathLst>
              </a:custGeom>
              <a:solidFill>
                <a:srgbClr val="BFBF00"/>
              </a:solidFill>
              <a:ln w="9525">
                <a:noFill/>
                <a:round/>
                <a:headEnd/>
                <a:tailEnd/>
              </a:ln>
            </p:spPr>
            <p:txBody>
              <a:bodyPr/>
              <a:lstStyle/>
              <a:p>
                <a:endParaRPr lang="es-ES_tradnl"/>
              </a:p>
            </p:txBody>
          </p:sp>
          <p:sp>
            <p:nvSpPr>
              <p:cNvPr id="206938" name="Freeform 90"/>
              <p:cNvSpPr>
                <a:spLocks/>
              </p:cNvSpPr>
              <p:nvPr/>
            </p:nvSpPr>
            <p:spPr bwMode="auto">
              <a:xfrm>
                <a:off x="1992" y="3343"/>
                <a:ext cx="23" cy="15"/>
              </a:xfrm>
              <a:custGeom>
                <a:avLst/>
                <a:gdLst/>
                <a:ahLst/>
                <a:cxnLst>
                  <a:cxn ang="0">
                    <a:pos x="22" y="15"/>
                  </a:cxn>
                  <a:cxn ang="0">
                    <a:pos x="14" y="15"/>
                  </a:cxn>
                  <a:cxn ang="0">
                    <a:pos x="8" y="15"/>
                  </a:cxn>
                  <a:cxn ang="0">
                    <a:pos x="2" y="13"/>
                  </a:cxn>
                  <a:cxn ang="0">
                    <a:pos x="0" y="6"/>
                  </a:cxn>
                  <a:cxn ang="0">
                    <a:pos x="7" y="3"/>
                  </a:cxn>
                  <a:cxn ang="0">
                    <a:pos x="14" y="1"/>
                  </a:cxn>
                  <a:cxn ang="0">
                    <a:pos x="22" y="0"/>
                  </a:cxn>
                  <a:cxn ang="0">
                    <a:pos x="29" y="1"/>
                  </a:cxn>
                  <a:cxn ang="0">
                    <a:pos x="35" y="7"/>
                  </a:cxn>
                  <a:cxn ang="0">
                    <a:pos x="41" y="13"/>
                  </a:cxn>
                  <a:cxn ang="0">
                    <a:pos x="44" y="21"/>
                  </a:cxn>
                  <a:cxn ang="0">
                    <a:pos x="41" y="28"/>
                  </a:cxn>
                  <a:cxn ang="0">
                    <a:pos x="35" y="27"/>
                  </a:cxn>
                  <a:cxn ang="0">
                    <a:pos x="31" y="22"/>
                  </a:cxn>
                  <a:cxn ang="0">
                    <a:pos x="28" y="18"/>
                  </a:cxn>
                  <a:cxn ang="0">
                    <a:pos x="22" y="15"/>
                  </a:cxn>
                  <a:cxn ang="0">
                    <a:pos x="22" y="15"/>
                  </a:cxn>
                  <a:cxn ang="0">
                    <a:pos x="22" y="15"/>
                  </a:cxn>
                </a:cxnLst>
                <a:rect l="0" t="0" r="r" b="b"/>
                <a:pathLst>
                  <a:path w="44" h="28">
                    <a:moveTo>
                      <a:pt x="22" y="15"/>
                    </a:moveTo>
                    <a:lnTo>
                      <a:pt x="14" y="15"/>
                    </a:lnTo>
                    <a:lnTo>
                      <a:pt x="8" y="15"/>
                    </a:lnTo>
                    <a:lnTo>
                      <a:pt x="2" y="13"/>
                    </a:lnTo>
                    <a:lnTo>
                      <a:pt x="0" y="6"/>
                    </a:lnTo>
                    <a:lnTo>
                      <a:pt x="7" y="3"/>
                    </a:lnTo>
                    <a:lnTo>
                      <a:pt x="14" y="1"/>
                    </a:lnTo>
                    <a:lnTo>
                      <a:pt x="22" y="0"/>
                    </a:lnTo>
                    <a:lnTo>
                      <a:pt x="29" y="1"/>
                    </a:lnTo>
                    <a:lnTo>
                      <a:pt x="35" y="7"/>
                    </a:lnTo>
                    <a:lnTo>
                      <a:pt x="41" y="13"/>
                    </a:lnTo>
                    <a:lnTo>
                      <a:pt x="44" y="21"/>
                    </a:lnTo>
                    <a:lnTo>
                      <a:pt x="41" y="28"/>
                    </a:lnTo>
                    <a:lnTo>
                      <a:pt x="35" y="27"/>
                    </a:lnTo>
                    <a:lnTo>
                      <a:pt x="31" y="22"/>
                    </a:lnTo>
                    <a:lnTo>
                      <a:pt x="28" y="18"/>
                    </a:lnTo>
                    <a:lnTo>
                      <a:pt x="22" y="15"/>
                    </a:lnTo>
                    <a:lnTo>
                      <a:pt x="22" y="15"/>
                    </a:lnTo>
                    <a:lnTo>
                      <a:pt x="22" y="15"/>
                    </a:lnTo>
                    <a:close/>
                  </a:path>
                </a:pathLst>
              </a:custGeom>
              <a:solidFill>
                <a:srgbClr val="000000"/>
              </a:solidFill>
              <a:ln w="9525">
                <a:noFill/>
                <a:round/>
                <a:headEnd/>
                <a:tailEnd/>
              </a:ln>
            </p:spPr>
            <p:txBody>
              <a:bodyPr/>
              <a:lstStyle/>
              <a:p>
                <a:endParaRPr lang="es-ES_tradnl"/>
              </a:p>
            </p:txBody>
          </p:sp>
          <p:sp>
            <p:nvSpPr>
              <p:cNvPr id="206939" name="Freeform 91"/>
              <p:cNvSpPr>
                <a:spLocks/>
              </p:cNvSpPr>
              <p:nvPr/>
            </p:nvSpPr>
            <p:spPr bwMode="auto">
              <a:xfrm>
                <a:off x="2117" y="3326"/>
                <a:ext cx="11" cy="30"/>
              </a:xfrm>
              <a:custGeom>
                <a:avLst/>
                <a:gdLst/>
                <a:ahLst/>
                <a:cxnLst>
                  <a:cxn ang="0">
                    <a:pos x="6" y="59"/>
                  </a:cxn>
                  <a:cxn ang="0">
                    <a:pos x="8" y="47"/>
                  </a:cxn>
                  <a:cxn ang="0">
                    <a:pos x="11" y="34"/>
                  </a:cxn>
                  <a:cxn ang="0">
                    <a:pos x="9" y="20"/>
                  </a:cxn>
                  <a:cxn ang="0">
                    <a:pos x="0" y="10"/>
                  </a:cxn>
                  <a:cxn ang="0">
                    <a:pos x="0" y="5"/>
                  </a:cxn>
                  <a:cxn ang="0">
                    <a:pos x="0" y="4"/>
                  </a:cxn>
                  <a:cxn ang="0">
                    <a:pos x="2" y="1"/>
                  </a:cxn>
                  <a:cxn ang="0">
                    <a:pos x="3" y="0"/>
                  </a:cxn>
                  <a:cxn ang="0">
                    <a:pos x="9" y="1"/>
                  </a:cxn>
                  <a:cxn ang="0">
                    <a:pos x="15" y="7"/>
                  </a:cxn>
                  <a:cxn ang="0">
                    <a:pos x="20" y="14"/>
                  </a:cxn>
                  <a:cxn ang="0">
                    <a:pos x="23" y="20"/>
                  </a:cxn>
                  <a:cxn ang="0">
                    <a:pos x="23" y="32"/>
                  </a:cxn>
                  <a:cxn ang="0">
                    <a:pos x="23" y="46"/>
                  </a:cxn>
                  <a:cxn ang="0">
                    <a:pos x="18" y="56"/>
                  </a:cxn>
                  <a:cxn ang="0">
                    <a:pos x="6" y="59"/>
                  </a:cxn>
                  <a:cxn ang="0">
                    <a:pos x="6" y="59"/>
                  </a:cxn>
                  <a:cxn ang="0">
                    <a:pos x="6" y="59"/>
                  </a:cxn>
                </a:cxnLst>
                <a:rect l="0" t="0" r="r" b="b"/>
                <a:pathLst>
                  <a:path w="23" h="59">
                    <a:moveTo>
                      <a:pt x="6" y="59"/>
                    </a:moveTo>
                    <a:lnTo>
                      <a:pt x="8" y="47"/>
                    </a:lnTo>
                    <a:lnTo>
                      <a:pt x="11" y="34"/>
                    </a:lnTo>
                    <a:lnTo>
                      <a:pt x="9" y="20"/>
                    </a:lnTo>
                    <a:lnTo>
                      <a:pt x="0" y="10"/>
                    </a:lnTo>
                    <a:lnTo>
                      <a:pt x="0" y="5"/>
                    </a:lnTo>
                    <a:lnTo>
                      <a:pt x="0" y="4"/>
                    </a:lnTo>
                    <a:lnTo>
                      <a:pt x="2" y="1"/>
                    </a:lnTo>
                    <a:lnTo>
                      <a:pt x="3" y="0"/>
                    </a:lnTo>
                    <a:lnTo>
                      <a:pt x="9" y="1"/>
                    </a:lnTo>
                    <a:lnTo>
                      <a:pt x="15" y="7"/>
                    </a:lnTo>
                    <a:lnTo>
                      <a:pt x="20" y="14"/>
                    </a:lnTo>
                    <a:lnTo>
                      <a:pt x="23" y="20"/>
                    </a:lnTo>
                    <a:lnTo>
                      <a:pt x="23" y="32"/>
                    </a:lnTo>
                    <a:lnTo>
                      <a:pt x="23" y="46"/>
                    </a:lnTo>
                    <a:lnTo>
                      <a:pt x="18" y="56"/>
                    </a:lnTo>
                    <a:lnTo>
                      <a:pt x="6" y="59"/>
                    </a:lnTo>
                    <a:lnTo>
                      <a:pt x="6" y="59"/>
                    </a:lnTo>
                    <a:lnTo>
                      <a:pt x="6" y="59"/>
                    </a:lnTo>
                    <a:close/>
                  </a:path>
                </a:pathLst>
              </a:custGeom>
              <a:solidFill>
                <a:srgbClr val="000000"/>
              </a:solidFill>
              <a:ln w="9525">
                <a:noFill/>
                <a:round/>
                <a:headEnd/>
                <a:tailEnd/>
              </a:ln>
            </p:spPr>
            <p:txBody>
              <a:bodyPr/>
              <a:lstStyle/>
              <a:p>
                <a:endParaRPr lang="es-ES_tradnl"/>
              </a:p>
            </p:txBody>
          </p:sp>
          <p:sp>
            <p:nvSpPr>
              <p:cNvPr id="206940" name="Freeform 92"/>
              <p:cNvSpPr>
                <a:spLocks/>
              </p:cNvSpPr>
              <p:nvPr/>
            </p:nvSpPr>
            <p:spPr bwMode="auto">
              <a:xfrm>
                <a:off x="2080" y="3036"/>
                <a:ext cx="136" cy="312"/>
              </a:xfrm>
              <a:custGeom>
                <a:avLst/>
                <a:gdLst/>
                <a:ahLst/>
                <a:cxnLst>
                  <a:cxn ang="0">
                    <a:pos x="155" y="505"/>
                  </a:cxn>
                  <a:cxn ang="0">
                    <a:pos x="140" y="457"/>
                  </a:cxn>
                  <a:cxn ang="0">
                    <a:pos x="114" y="454"/>
                  </a:cxn>
                  <a:cxn ang="0">
                    <a:pos x="87" y="463"/>
                  </a:cxn>
                  <a:cxn ang="0">
                    <a:pos x="58" y="476"/>
                  </a:cxn>
                  <a:cxn ang="0">
                    <a:pos x="36" y="502"/>
                  </a:cxn>
                  <a:cxn ang="0">
                    <a:pos x="21" y="531"/>
                  </a:cxn>
                  <a:cxn ang="0">
                    <a:pos x="0" y="488"/>
                  </a:cxn>
                  <a:cxn ang="0">
                    <a:pos x="23" y="472"/>
                  </a:cxn>
                  <a:cxn ang="0">
                    <a:pos x="45" y="461"/>
                  </a:cxn>
                  <a:cxn ang="0">
                    <a:pos x="63" y="443"/>
                  </a:cxn>
                  <a:cxn ang="0">
                    <a:pos x="64" y="353"/>
                  </a:cxn>
                  <a:cxn ang="0">
                    <a:pos x="90" y="303"/>
                  </a:cxn>
                  <a:cxn ang="0">
                    <a:pos x="111" y="268"/>
                  </a:cxn>
                  <a:cxn ang="0">
                    <a:pos x="124" y="229"/>
                  </a:cxn>
                  <a:cxn ang="0">
                    <a:pos x="115" y="211"/>
                  </a:cxn>
                  <a:cxn ang="0">
                    <a:pos x="121" y="189"/>
                  </a:cxn>
                  <a:cxn ang="0">
                    <a:pos x="139" y="160"/>
                  </a:cxn>
                  <a:cxn ang="0">
                    <a:pos x="131" y="129"/>
                  </a:cxn>
                  <a:cxn ang="0">
                    <a:pos x="160" y="76"/>
                  </a:cxn>
                  <a:cxn ang="0">
                    <a:pos x="148" y="37"/>
                  </a:cxn>
                  <a:cxn ang="0">
                    <a:pos x="167" y="6"/>
                  </a:cxn>
                  <a:cxn ang="0">
                    <a:pos x="190" y="0"/>
                  </a:cxn>
                  <a:cxn ang="0">
                    <a:pos x="197" y="59"/>
                  </a:cxn>
                  <a:cxn ang="0">
                    <a:pos x="216" y="80"/>
                  </a:cxn>
                  <a:cxn ang="0">
                    <a:pos x="219" y="96"/>
                  </a:cxn>
                  <a:cxn ang="0">
                    <a:pos x="267" y="110"/>
                  </a:cxn>
                  <a:cxn ang="0">
                    <a:pos x="266" y="137"/>
                  </a:cxn>
                  <a:cxn ang="0">
                    <a:pos x="248" y="162"/>
                  </a:cxn>
                  <a:cxn ang="0">
                    <a:pos x="258" y="208"/>
                  </a:cxn>
                  <a:cxn ang="0">
                    <a:pos x="258" y="260"/>
                  </a:cxn>
                  <a:cxn ang="0">
                    <a:pos x="272" y="320"/>
                  </a:cxn>
                  <a:cxn ang="0">
                    <a:pos x="267" y="341"/>
                  </a:cxn>
                  <a:cxn ang="0">
                    <a:pos x="242" y="351"/>
                  </a:cxn>
                  <a:cxn ang="0">
                    <a:pos x="213" y="369"/>
                  </a:cxn>
                  <a:cxn ang="0">
                    <a:pos x="194" y="394"/>
                  </a:cxn>
                  <a:cxn ang="0">
                    <a:pos x="160" y="370"/>
                  </a:cxn>
                  <a:cxn ang="0">
                    <a:pos x="120" y="359"/>
                  </a:cxn>
                  <a:cxn ang="0">
                    <a:pos x="84" y="365"/>
                  </a:cxn>
                  <a:cxn ang="0">
                    <a:pos x="76" y="388"/>
                  </a:cxn>
                  <a:cxn ang="0">
                    <a:pos x="85" y="426"/>
                  </a:cxn>
                  <a:cxn ang="0">
                    <a:pos x="118" y="439"/>
                  </a:cxn>
                  <a:cxn ang="0">
                    <a:pos x="148" y="442"/>
                  </a:cxn>
                  <a:cxn ang="0">
                    <a:pos x="178" y="438"/>
                  </a:cxn>
                  <a:cxn ang="0">
                    <a:pos x="190" y="578"/>
                  </a:cxn>
                  <a:cxn ang="0">
                    <a:pos x="176" y="576"/>
                  </a:cxn>
                  <a:cxn ang="0">
                    <a:pos x="145" y="542"/>
                  </a:cxn>
                </a:cxnLst>
                <a:rect l="0" t="0" r="r" b="b"/>
                <a:pathLst>
                  <a:path w="272" h="624">
                    <a:moveTo>
                      <a:pt x="145" y="542"/>
                    </a:moveTo>
                    <a:lnTo>
                      <a:pt x="154" y="524"/>
                    </a:lnTo>
                    <a:lnTo>
                      <a:pt x="155" y="505"/>
                    </a:lnTo>
                    <a:lnTo>
                      <a:pt x="154" y="484"/>
                    </a:lnTo>
                    <a:lnTo>
                      <a:pt x="148" y="463"/>
                    </a:lnTo>
                    <a:lnTo>
                      <a:pt x="140" y="457"/>
                    </a:lnTo>
                    <a:lnTo>
                      <a:pt x="131" y="452"/>
                    </a:lnTo>
                    <a:lnTo>
                      <a:pt x="123" y="452"/>
                    </a:lnTo>
                    <a:lnTo>
                      <a:pt x="114" y="454"/>
                    </a:lnTo>
                    <a:lnTo>
                      <a:pt x="105" y="457"/>
                    </a:lnTo>
                    <a:lnTo>
                      <a:pt x="96" y="460"/>
                    </a:lnTo>
                    <a:lnTo>
                      <a:pt x="87" y="463"/>
                    </a:lnTo>
                    <a:lnTo>
                      <a:pt x="79" y="466"/>
                    </a:lnTo>
                    <a:lnTo>
                      <a:pt x="69" y="470"/>
                    </a:lnTo>
                    <a:lnTo>
                      <a:pt x="58" y="476"/>
                    </a:lnTo>
                    <a:lnTo>
                      <a:pt x="50" y="484"/>
                    </a:lnTo>
                    <a:lnTo>
                      <a:pt x="42" y="491"/>
                    </a:lnTo>
                    <a:lnTo>
                      <a:pt x="36" y="502"/>
                    </a:lnTo>
                    <a:lnTo>
                      <a:pt x="30" y="510"/>
                    </a:lnTo>
                    <a:lnTo>
                      <a:pt x="26" y="521"/>
                    </a:lnTo>
                    <a:lnTo>
                      <a:pt x="21" y="531"/>
                    </a:lnTo>
                    <a:lnTo>
                      <a:pt x="12" y="518"/>
                    </a:lnTo>
                    <a:lnTo>
                      <a:pt x="5" y="503"/>
                    </a:lnTo>
                    <a:lnTo>
                      <a:pt x="0" y="488"/>
                    </a:lnTo>
                    <a:lnTo>
                      <a:pt x="6" y="473"/>
                    </a:lnTo>
                    <a:lnTo>
                      <a:pt x="15" y="473"/>
                    </a:lnTo>
                    <a:lnTo>
                      <a:pt x="23" y="472"/>
                    </a:lnTo>
                    <a:lnTo>
                      <a:pt x="32" y="469"/>
                    </a:lnTo>
                    <a:lnTo>
                      <a:pt x="39" y="466"/>
                    </a:lnTo>
                    <a:lnTo>
                      <a:pt x="45" y="461"/>
                    </a:lnTo>
                    <a:lnTo>
                      <a:pt x="52" y="457"/>
                    </a:lnTo>
                    <a:lnTo>
                      <a:pt x="57" y="451"/>
                    </a:lnTo>
                    <a:lnTo>
                      <a:pt x="63" y="443"/>
                    </a:lnTo>
                    <a:lnTo>
                      <a:pt x="72" y="412"/>
                    </a:lnTo>
                    <a:lnTo>
                      <a:pt x="69" y="381"/>
                    </a:lnTo>
                    <a:lnTo>
                      <a:pt x="64" y="353"/>
                    </a:lnTo>
                    <a:lnTo>
                      <a:pt x="72" y="326"/>
                    </a:lnTo>
                    <a:lnTo>
                      <a:pt x="81" y="315"/>
                    </a:lnTo>
                    <a:lnTo>
                      <a:pt x="90" y="303"/>
                    </a:lnTo>
                    <a:lnTo>
                      <a:pt x="97" y="292"/>
                    </a:lnTo>
                    <a:lnTo>
                      <a:pt x="105" y="280"/>
                    </a:lnTo>
                    <a:lnTo>
                      <a:pt x="111" y="268"/>
                    </a:lnTo>
                    <a:lnTo>
                      <a:pt x="117" y="256"/>
                    </a:lnTo>
                    <a:lnTo>
                      <a:pt x="121" y="242"/>
                    </a:lnTo>
                    <a:lnTo>
                      <a:pt x="124" y="229"/>
                    </a:lnTo>
                    <a:lnTo>
                      <a:pt x="121" y="223"/>
                    </a:lnTo>
                    <a:lnTo>
                      <a:pt x="118" y="217"/>
                    </a:lnTo>
                    <a:lnTo>
                      <a:pt x="115" y="211"/>
                    </a:lnTo>
                    <a:lnTo>
                      <a:pt x="109" y="205"/>
                    </a:lnTo>
                    <a:lnTo>
                      <a:pt x="115" y="196"/>
                    </a:lnTo>
                    <a:lnTo>
                      <a:pt x="121" y="189"/>
                    </a:lnTo>
                    <a:lnTo>
                      <a:pt x="128" y="180"/>
                    </a:lnTo>
                    <a:lnTo>
                      <a:pt x="134" y="169"/>
                    </a:lnTo>
                    <a:lnTo>
                      <a:pt x="139" y="160"/>
                    </a:lnTo>
                    <a:lnTo>
                      <a:pt x="140" y="150"/>
                    </a:lnTo>
                    <a:lnTo>
                      <a:pt x="139" y="140"/>
                    </a:lnTo>
                    <a:lnTo>
                      <a:pt x="131" y="129"/>
                    </a:lnTo>
                    <a:lnTo>
                      <a:pt x="140" y="113"/>
                    </a:lnTo>
                    <a:lnTo>
                      <a:pt x="151" y="95"/>
                    </a:lnTo>
                    <a:lnTo>
                      <a:pt x="160" y="76"/>
                    </a:lnTo>
                    <a:lnTo>
                      <a:pt x="164" y="55"/>
                    </a:lnTo>
                    <a:lnTo>
                      <a:pt x="149" y="49"/>
                    </a:lnTo>
                    <a:lnTo>
                      <a:pt x="148" y="37"/>
                    </a:lnTo>
                    <a:lnTo>
                      <a:pt x="154" y="22"/>
                    </a:lnTo>
                    <a:lnTo>
                      <a:pt x="158" y="9"/>
                    </a:lnTo>
                    <a:lnTo>
                      <a:pt x="167" y="6"/>
                    </a:lnTo>
                    <a:lnTo>
                      <a:pt x="175" y="3"/>
                    </a:lnTo>
                    <a:lnTo>
                      <a:pt x="181" y="1"/>
                    </a:lnTo>
                    <a:lnTo>
                      <a:pt x="190" y="0"/>
                    </a:lnTo>
                    <a:lnTo>
                      <a:pt x="196" y="19"/>
                    </a:lnTo>
                    <a:lnTo>
                      <a:pt x="194" y="41"/>
                    </a:lnTo>
                    <a:lnTo>
                      <a:pt x="197" y="59"/>
                    </a:lnTo>
                    <a:lnTo>
                      <a:pt x="216" y="65"/>
                    </a:lnTo>
                    <a:lnTo>
                      <a:pt x="218" y="73"/>
                    </a:lnTo>
                    <a:lnTo>
                      <a:pt x="216" y="80"/>
                    </a:lnTo>
                    <a:lnTo>
                      <a:pt x="215" y="89"/>
                    </a:lnTo>
                    <a:lnTo>
                      <a:pt x="219" y="96"/>
                    </a:lnTo>
                    <a:lnTo>
                      <a:pt x="219" y="96"/>
                    </a:lnTo>
                    <a:lnTo>
                      <a:pt x="269" y="98"/>
                    </a:lnTo>
                    <a:lnTo>
                      <a:pt x="269" y="98"/>
                    </a:lnTo>
                    <a:lnTo>
                      <a:pt x="267" y="110"/>
                    </a:lnTo>
                    <a:lnTo>
                      <a:pt x="258" y="120"/>
                    </a:lnTo>
                    <a:lnTo>
                      <a:pt x="255" y="129"/>
                    </a:lnTo>
                    <a:lnTo>
                      <a:pt x="266" y="137"/>
                    </a:lnTo>
                    <a:lnTo>
                      <a:pt x="261" y="146"/>
                    </a:lnTo>
                    <a:lnTo>
                      <a:pt x="255" y="155"/>
                    </a:lnTo>
                    <a:lnTo>
                      <a:pt x="248" y="162"/>
                    </a:lnTo>
                    <a:lnTo>
                      <a:pt x="242" y="169"/>
                    </a:lnTo>
                    <a:lnTo>
                      <a:pt x="248" y="189"/>
                    </a:lnTo>
                    <a:lnTo>
                      <a:pt x="258" y="208"/>
                    </a:lnTo>
                    <a:lnTo>
                      <a:pt x="261" y="226"/>
                    </a:lnTo>
                    <a:lnTo>
                      <a:pt x="243" y="241"/>
                    </a:lnTo>
                    <a:lnTo>
                      <a:pt x="258" y="260"/>
                    </a:lnTo>
                    <a:lnTo>
                      <a:pt x="260" y="281"/>
                    </a:lnTo>
                    <a:lnTo>
                      <a:pt x="260" y="302"/>
                    </a:lnTo>
                    <a:lnTo>
                      <a:pt x="272" y="320"/>
                    </a:lnTo>
                    <a:lnTo>
                      <a:pt x="272" y="327"/>
                    </a:lnTo>
                    <a:lnTo>
                      <a:pt x="270" y="335"/>
                    </a:lnTo>
                    <a:lnTo>
                      <a:pt x="267" y="341"/>
                    </a:lnTo>
                    <a:lnTo>
                      <a:pt x="263" y="345"/>
                    </a:lnTo>
                    <a:lnTo>
                      <a:pt x="252" y="348"/>
                    </a:lnTo>
                    <a:lnTo>
                      <a:pt x="242" y="351"/>
                    </a:lnTo>
                    <a:lnTo>
                      <a:pt x="233" y="356"/>
                    </a:lnTo>
                    <a:lnTo>
                      <a:pt x="222" y="362"/>
                    </a:lnTo>
                    <a:lnTo>
                      <a:pt x="213" y="369"/>
                    </a:lnTo>
                    <a:lnTo>
                      <a:pt x="206" y="376"/>
                    </a:lnTo>
                    <a:lnTo>
                      <a:pt x="200" y="385"/>
                    </a:lnTo>
                    <a:lnTo>
                      <a:pt x="194" y="394"/>
                    </a:lnTo>
                    <a:lnTo>
                      <a:pt x="184" y="385"/>
                    </a:lnTo>
                    <a:lnTo>
                      <a:pt x="172" y="378"/>
                    </a:lnTo>
                    <a:lnTo>
                      <a:pt x="160" y="370"/>
                    </a:lnTo>
                    <a:lnTo>
                      <a:pt x="148" y="365"/>
                    </a:lnTo>
                    <a:lnTo>
                      <a:pt x="134" y="360"/>
                    </a:lnTo>
                    <a:lnTo>
                      <a:pt x="120" y="359"/>
                    </a:lnTo>
                    <a:lnTo>
                      <a:pt x="105" y="357"/>
                    </a:lnTo>
                    <a:lnTo>
                      <a:pt x="90" y="359"/>
                    </a:lnTo>
                    <a:lnTo>
                      <a:pt x="84" y="365"/>
                    </a:lnTo>
                    <a:lnTo>
                      <a:pt x="78" y="370"/>
                    </a:lnTo>
                    <a:lnTo>
                      <a:pt x="75" y="379"/>
                    </a:lnTo>
                    <a:lnTo>
                      <a:pt x="76" y="388"/>
                    </a:lnTo>
                    <a:lnTo>
                      <a:pt x="84" y="400"/>
                    </a:lnTo>
                    <a:lnTo>
                      <a:pt x="84" y="414"/>
                    </a:lnTo>
                    <a:lnTo>
                      <a:pt x="85" y="426"/>
                    </a:lnTo>
                    <a:lnTo>
                      <a:pt x="99" y="435"/>
                    </a:lnTo>
                    <a:lnTo>
                      <a:pt x="108" y="438"/>
                    </a:lnTo>
                    <a:lnTo>
                      <a:pt x="118" y="439"/>
                    </a:lnTo>
                    <a:lnTo>
                      <a:pt x="127" y="440"/>
                    </a:lnTo>
                    <a:lnTo>
                      <a:pt x="137" y="442"/>
                    </a:lnTo>
                    <a:lnTo>
                      <a:pt x="148" y="442"/>
                    </a:lnTo>
                    <a:lnTo>
                      <a:pt x="158" y="440"/>
                    </a:lnTo>
                    <a:lnTo>
                      <a:pt x="167" y="439"/>
                    </a:lnTo>
                    <a:lnTo>
                      <a:pt x="178" y="438"/>
                    </a:lnTo>
                    <a:lnTo>
                      <a:pt x="185" y="482"/>
                    </a:lnTo>
                    <a:lnTo>
                      <a:pt x="190" y="530"/>
                    </a:lnTo>
                    <a:lnTo>
                      <a:pt x="190" y="578"/>
                    </a:lnTo>
                    <a:lnTo>
                      <a:pt x="184" y="624"/>
                    </a:lnTo>
                    <a:lnTo>
                      <a:pt x="184" y="600"/>
                    </a:lnTo>
                    <a:lnTo>
                      <a:pt x="176" y="576"/>
                    </a:lnTo>
                    <a:lnTo>
                      <a:pt x="164" y="557"/>
                    </a:lnTo>
                    <a:lnTo>
                      <a:pt x="145" y="542"/>
                    </a:lnTo>
                    <a:lnTo>
                      <a:pt x="145" y="542"/>
                    </a:lnTo>
                    <a:lnTo>
                      <a:pt x="145" y="542"/>
                    </a:lnTo>
                    <a:close/>
                  </a:path>
                </a:pathLst>
              </a:custGeom>
              <a:solidFill>
                <a:srgbClr val="82B200"/>
              </a:solidFill>
              <a:ln w="9525">
                <a:noFill/>
                <a:round/>
                <a:headEnd/>
                <a:tailEnd/>
              </a:ln>
            </p:spPr>
            <p:txBody>
              <a:bodyPr/>
              <a:lstStyle/>
              <a:p>
                <a:endParaRPr lang="es-ES_tradnl"/>
              </a:p>
            </p:txBody>
          </p:sp>
          <p:sp>
            <p:nvSpPr>
              <p:cNvPr id="206941" name="Freeform 93"/>
              <p:cNvSpPr>
                <a:spLocks/>
              </p:cNvSpPr>
              <p:nvPr/>
            </p:nvSpPr>
            <p:spPr bwMode="auto">
              <a:xfrm>
                <a:off x="2243" y="3293"/>
                <a:ext cx="66" cy="55"/>
              </a:xfrm>
              <a:custGeom>
                <a:avLst/>
                <a:gdLst/>
                <a:ahLst/>
                <a:cxnLst>
                  <a:cxn ang="0">
                    <a:pos x="70" y="100"/>
                  </a:cxn>
                  <a:cxn ang="0">
                    <a:pos x="64" y="83"/>
                  </a:cxn>
                  <a:cxn ang="0">
                    <a:pos x="55" y="74"/>
                  </a:cxn>
                  <a:cxn ang="0">
                    <a:pos x="49" y="68"/>
                  </a:cxn>
                  <a:cxn ang="0">
                    <a:pos x="52" y="63"/>
                  </a:cxn>
                  <a:cxn ang="0">
                    <a:pos x="64" y="60"/>
                  </a:cxn>
                  <a:cxn ang="0">
                    <a:pos x="70" y="67"/>
                  </a:cxn>
                  <a:cxn ang="0">
                    <a:pos x="73" y="76"/>
                  </a:cxn>
                  <a:cxn ang="0">
                    <a:pos x="84" y="77"/>
                  </a:cxn>
                  <a:cxn ang="0">
                    <a:pos x="88" y="67"/>
                  </a:cxn>
                  <a:cxn ang="0">
                    <a:pos x="88" y="52"/>
                  </a:cxn>
                  <a:cxn ang="0">
                    <a:pos x="76" y="37"/>
                  </a:cxn>
                  <a:cxn ang="0">
                    <a:pos x="55" y="31"/>
                  </a:cxn>
                  <a:cxn ang="0">
                    <a:pos x="40" y="46"/>
                  </a:cxn>
                  <a:cxn ang="0">
                    <a:pos x="24" y="55"/>
                  </a:cxn>
                  <a:cxn ang="0">
                    <a:pos x="11" y="60"/>
                  </a:cxn>
                  <a:cxn ang="0">
                    <a:pos x="0" y="51"/>
                  </a:cxn>
                  <a:cxn ang="0">
                    <a:pos x="3" y="34"/>
                  </a:cxn>
                  <a:cxn ang="0">
                    <a:pos x="12" y="18"/>
                  </a:cxn>
                  <a:cxn ang="0">
                    <a:pos x="27" y="7"/>
                  </a:cxn>
                  <a:cxn ang="0">
                    <a:pos x="46" y="3"/>
                  </a:cxn>
                  <a:cxn ang="0">
                    <a:pos x="66" y="1"/>
                  </a:cxn>
                  <a:cxn ang="0">
                    <a:pos x="81" y="0"/>
                  </a:cxn>
                  <a:cxn ang="0">
                    <a:pos x="93" y="3"/>
                  </a:cxn>
                  <a:cxn ang="0">
                    <a:pos x="104" y="9"/>
                  </a:cxn>
                  <a:cxn ang="0">
                    <a:pos x="115" y="16"/>
                  </a:cxn>
                  <a:cxn ang="0">
                    <a:pos x="128" y="34"/>
                  </a:cxn>
                  <a:cxn ang="0">
                    <a:pos x="133" y="64"/>
                  </a:cxn>
                  <a:cxn ang="0">
                    <a:pos x="124" y="89"/>
                  </a:cxn>
                  <a:cxn ang="0">
                    <a:pos x="110" y="101"/>
                  </a:cxn>
                  <a:cxn ang="0">
                    <a:pos x="93" y="107"/>
                  </a:cxn>
                  <a:cxn ang="0">
                    <a:pos x="75" y="109"/>
                  </a:cxn>
                  <a:cxn ang="0">
                    <a:pos x="67" y="109"/>
                  </a:cxn>
                </a:cxnLst>
                <a:rect l="0" t="0" r="r" b="b"/>
                <a:pathLst>
                  <a:path w="133" h="109">
                    <a:moveTo>
                      <a:pt x="67" y="109"/>
                    </a:moveTo>
                    <a:lnTo>
                      <a:pt x="70" y="100"/>
                    </a:lnTo>
                    <a:lnTo>
                      <a:pt x="69" y="91"/>
                    </a:lnTo>
                    <a:lnTo>
                      <a:pt x="64" y="83"/>
                    </a:lnTo>
                    <a:lnTo>
                      <a:pt x="58" y="76"/>
                    </a:lnTo>
                    <a:lnTo>
                      <a:pt x="55" y="74"/>
                    </a:lnTo>
                    <a:lnTo>
                      <a:pt x="51" y="73"/>
                    </a:lnTo>
                    <a:lnTo>
                      <a:pt x="49" y="68"/>
                    </a:lnTo>
                    <a:lnTo>
                      <a:pt x="48" y="66"/>
                    </a:lnTo>
                    <a:lnTo>
                      <a:pt x="52" y="63"/>
                    </a:lnTo>
                    <a:lnTo>
                      <a:pt x="58" y="60"/>
                    </a:lnTo>
                    <a:lnTo>
                      <a:pt x="64" y="60"/>
                    </a:lnTo>
                    <a:lnTo>
                      <a:pt x="72" y="60"/>
                    </a:lnTo>
                    <a:lnTo>
                      <a:pt x="70" y="67"/>
                    </a:lnTo>
                    <a:lnTo>
                      <a:pt x="70" y="71"/>
                    </a:lnTo>
                    <a:lnTo>
                      <a:pt x="73" y="76"/>
                    </a:lnTo>
                    <a:lnTo>
                      <a:pt x="78" y="79"/>
                    </a:lnTo>
                    <a:lnTo>
                      <a:pt x="84" y="77"/>
                    </a:lnTo>
                    <a:lnTo>
                      <a:pt x="87" y="71"/>
                    </a:lnTo>
                    <a:lnTo>
                      <a:pt x="88" y="67"/>
                    </a:lnTo>
                    <a:lnTo>
                      <a:pt x="88" y="63"/>
                    </a:lnTo>
                    <a:lnTo>
                      <a:pt x="88" y="52"/>
                    </a:lnTo>
                    <a:lnTo>
                      <a:pt x="84" y="43"/>
                    </a:lnTo>
                    <a:lnTo>
                      <a:pt x="76" y="37"/>
                    </a:lnTo>
                    <a:lnTo>
                      <a:pt x="67" y="33"/>
                    </a:lnTo>
                    <a:lnTo>
                      <a:pt x="55" y="31"/>
                    </a:lnTo>
                    <a:lnTo>
                      <a:pt x="48" y="39"/>
                    </a:lnTo>
                    <a:lnTo>
                      <a:pt x="40" y="46"/>
                    </a:lnTo>
                    <a:lnTo>
                      <a:pt x="28" y="49"/>
                    </a:lnTo>
                    <a:lnTo>
                      <a:pt x="24" y="55"/>
                    </a:lnTo>
                    <a:lnTo>
                      <a:pt x="17" y="58"/>
                    </a:lnTo>
                    <a:lnTo>
                      <a:pt x="11" y="60"/>
                    </a:lnTo>
                    <a:lnTo>
                      <a:pt x="3" y="60"/>
                    </a:lnTo>
                    <a:lnTo>
                      <a:pt x="0" y="51"/>
                    </a:lnTo>
                    <a:lnTo>
                      <a:pt x="0" y="43"/>
                    </a:lnTo>
                    <a:lnTo>
                      <a:pt x="3" y="34"/>
                    </a:lnTo>
                    <a:lnTo>
                      <a:pt x="6" y="27"/>
                    </a:lnTo>
                    <a:lnTo>
                      <a:pt x="12" y="18"/>
                    </a:lnTo>
                    <a:lnTo>
                      <a:pt x="20" y="12"/>
                    </a:lnTo>
                    <a:lnTo>
                      <a:pt x="27" y="7"/>
                    </a:lnTo>
                    <a:lnTo>
                      <a:pt x="36" y="4"/>
                    </a:lnTo>
                    <a:lnTo>
                      <a:pt x="46" y="3"/>
                    </a:lnTo>
                    <a:lnTo>
                      <a:pt x="55" y="1"/>
                    </a:lnTo>
                    <a:lnTo>
                      <a:pt x="66" y="1"/>
                    </a:lnTo>
                    <a:lnTo>
                      <a:pt x="75" y="0"/>
                    </a:lnTo>
                    <a:lnTo>
                      <a:pt x="81" y="0"/>
                    </a:lnTo>
                    <a:lnTo>
                      <a:pt x="87" y="1"/>
                    </a:lnTo>
                    <a:lnTo>
                      <a:pt x="93" y="3"/>
                    </a:lnTo>
                    <a:lnTo>
                      <a:pt x="99" y="6"/>
                    </a:lnTo>
                    <a:lnTo>
                      <a:pt x="104" y="9"/>
                    </a:lnTo>
                    <a:lnTo>
                      <a:pt x="109" y="12"/>
                    </a:lnTo>
                    <a:lnTo>
                      <a:pt x="115" y="16"/>
                    </a:lnTo>
                    <a:lnTo>
                      <a:pt x="119" y="21"/>
                    </a:lnTo>
                    <a:lnTo>
                      <a:pt x="128" y="34"/>
                    </a:lnTo>
                    <a:lnTo>
                      <a:pt x="131" y="49"/>
                    </a:lnTo>
                    <a:lnTo>
                      <a:pt x="133" y="64"/>
                    </a:lnTo>
                    <a:lnTo>
                      <a:pt x="130" y="82"/>
                    </a:lnTo>
                    <a:lnTo>
                      <a:pt x="124" y="89"/>
                    </a:lnTo>
                    <a:lnTo>
                      <a:pt x="118" y="97"/>
                    </a:lnTo>
                    <a:lnTo>
                      <a:pt x="110" y="101"/>
                    </a:lnTo>
                    <a:lnTo>
                      <a:pt x="101" y="106"/>
                    </a:lnTo>
                    <a:lnTo>
                      <a:pt x="93" y="107"/>
                    </a:lnTo>
                    <a:lnTo>
                      <a:pt x="84" y="109"/>
                    </a:lnTo>
                    <a:lnTo>
                      <a:pt x="75" y="109"/>
                    </a:lnTo>
                    <a:lnTo>
                      <a:pt x="67" y="109"/>
                    </a:lnTo>
                    <a:lnTo>
                      <a:pt x="67" y="109"/>
                    </a:lnTo>
                    <a:lnTo>
                      <a:pt x="67" y="109"/>
                    </a:lnTo>
                    <a:close/>
                  </a:path>
                </a:pathLst>
              </a:custGeom>
              <a:solidFill>
                <a:srgbClr val="DD001E"/>
              </a:solidFill>
              <a:ln w="9525">
                <a:noFill/>
                <a:round/>
                <a:headEnd/>
                <a:tailEnd/>
              </a:ln>
            </p:spPr>
            <p:txBody>
              <a:bodyPr/>
              <a:lstStyle/>
              <a:p>
                <a:endParaRPr lang="es-ES_tradnl"/>
              </a:p>
            </p:txBody>
          </p:sp>
          <p:sp>
            <p:nvSpPr>
              <p:cNvPr id="206942" name="Freeform 94"/>
              <p:cNvSpPr>
                <a:spLocks/>
              </p:cNvSpPr>
              <p:nvPr/>
            </p:nvSpPr>
            <p:spPr bwMode="auto">
              <a:xfrm>
                <a:off x="1997" y="3269"/>
                <a:ext cx="58" cy="54"/>
              </a:xfrm>
              <a:custGeom>
                <a:avLst/>
                <a:gdLst/>
                <a:ahLst/>
                <a:cxnLst>
                  <a:cxn ang="0">
                    <a:pos x="0" y="68"/>
                  </a:cxn>
                  <a:cxn ang="0">
                    <a:pos x="1" y="47"/>
                  </a:cxn>
                  <a:cxn ang="0">
                    <a:pos x="9" y="30"/>
                  </a:cxn>
                  <a:cxn ang="0">
                    <a:pos x="19" y="15"/>
                  </a:cxn>
                  <a:cxn ang="0">
                    <a:pos x="34" y="3"/>
                  </a:cxn>
                  <a:cxn ang="0">
                    <a:pos x="43" y="1"/>
                  </a:cxn>
                  <a:cxn ang="0">
                    <a:pos x="52" y="0"/>
                  </a:cxn>
                  <a:cxn ang="0">
                    <a:pos x="61" y="1"/>
                  </a:cxn>
                  <a:cxn ang="0">
                    <a:pos x="70" y="3"/>
                  </a:cxn>
                  <a:cxn ang="0">
                    <a:pos x="79" y="4"/>
                  </a:cxn>
                  <a:cxn ang="0">
                    <a:pos x="86" y="9"/>
                  </a:cxn>
                  <a:cxn ang="0">
                    <a:pos x="94" y="13"/>
                  </a:cxn>
                  <a:cxn ang="0">
                    <a:pos x="100" y="18"/>
                  </a:cxn>
                  <a:cxn ang="0">
                    <a:pos x="110" y="31"/>
                  </a:cxn>
                  <a:cxn ang="0">
                    <a:pos x="115" y="47"/>
                  </a:cxn>
                  <a:cxn ang="0">
                    <a:pos x="113" y="64"/>
                  </a:cxn>
                  <a:cxn ang="0">
                    <a:pos x="107" y="79"/>
                  </a:cxn>
                  <a:cxn ang="0">
                    <a:pos x="103" y="85"/>
                  </a:cxn>
                  <a:cxn ang="0">
                    <a:pos x="98" y="89"/>
                  </a:cxn>
                  <a:cxn ang="0">
                    <a:pos x="94" y="95"/>
                  </a:cxn>
                  <a:cxn ang="0">
                    <a:pos x="88" y="100"/>
                  </a:cxn>
                  <a:cxn ang="0">
                    <a:pos x="82" y="104"/>
                  </a:cxn>
                  <a:cxn ang="0">
                    <a:pos x="74" y="107"/>
                  </a:cxn>
                  <a:cxn ang="0">
                    <a:pos x="68" y="109"/>
                  </a:cxn>
                  <a:cxn ang="0">
                    <a:pos x="61" y="109"/>
                  </a:cxn>
                  <a:cxn ang="0">
                    <a:pos x="51" y="109"/>
                  </a:cxn>
                  <a:cxn ang="0">
                    <a:pos x="42" y="107"/>
                  </a:cxn>
                  <a:cxn ang="0">
                    <a:pos x="33" y="104"/>
                  </a:cxn>
                  <a:cxn ang="0">
                    <a:pos x="25" y="98"/>
                  </a:cxn>
                  <a:cxn ang="0">
                    <a:pos x="18" y="92"/>
                  </a:cxn>
                  <a:cxn ang="0">
                    <a:pos x="10" y="85"/>
                  </a:cxn>
                  <a:cxn ang="0">
                    <a:pos x="4" y="77"/>
                  </a:cxn>
                  <a:cxn ang="0">
                    <a:pos x="0" y="68"/>
                  </a:cxn>
                  <a:cxn ang="0">
                    <a:pos x="0" y="68"/>
                  </a:cxn>
                  <a:cxn ang="0">
                    <a:pos x="0" y="68"/>
                  </a:cxn>
                </a:cxnLst>
                <a:rect l="0" t="0" r="r" b="b"/>
                <a:pathLst>
                  <a:path w="115" h="109">
                    <a:moveTo>
                      <a:pt x="0" y="68"/>
                    </a:moveTo>
                    <a:lnTo>
                      <a:pt x="1" y="47"/>
                    </a:lnTo>
                    <a:lnTo>
                      <a:pt x="9" y="30"/>
                    </a:lnTo>
                    <a:lnTo>
                      <a:pt x="19" y="15"/>
                    </a:lnTo>
                    <a:lnTo>
                      <a:pt x="34" y="3"/>
                    </a:lnTo>
                    <a:lnTo>
                      <a:pt x="43" y="1"/>
                    </a:lnTo>
                    <a:lnTo>
                      <a:pt x="52" y="0"/>
                    </a:lnTo>
                    <a:lnTo>
                      <a:pt x="61" y="1"/>
                    </a:lnTo>
                    <a:lnTo>
                      <a:pt x="70" y="3"/>
                    </a:lnTo>
                    <a:lnTo>
                      <a:pt x="79" y="4"/>
                    </a:lnTo>
                    <a:lnTo>
                      <a:pt x="86" y="9"/>
                    </a:lnTo>
                    <a:lnTo>
                      <a:pt x="94" y="13"/>
                    </a:lnTo>
                    <a:lnTo>
                      <a:pt x="100" y="18"/>
                    </a:lnTo>
                    <a:lnTo>
                      <a:pt x="110" y="31"/>
                    </a:lnTo>
                    <a:lnTo>
                      <a:pt x="115" y="47"/>
                    </a:lnTo>
                    <a:lnTo>
                      <a:pt x="113" y="64"/>
                    </a:lnTo>
                    <a:lnTo>
                      <a:pt x="107" y="79"/>
                    </a:lnTo>
                    <a:lnTo>
                      <a:pt x="103" y="85"/>
                    </a:lnTo>
                    <a:lnTo>
                      <a:pt x="98" y="89"/>
                    </a:lnTo>
                    <a:lnTo>
                      <a:pt x="94" y="95"/>
                    </a:lnTo>
                    <a:lnTo>
                      <a:pt x="88" y="100"/>
                    </a:lnTo>
                    <a:lnTo>
                      <a:pt x="82" y="104"/>
                    </a:lnTo>
                    <a:lnTo>
                      <a:pt x="74" y="107"/>
                    </a:lnTo>
                    <a:lnTo>
                      <a:pt x="68" y="109"/>
                    </a:lnTo>
                    <a:lnTo>
                      <a:pt x="61" y="109"/>
                    </a:lnTo>
                    <a:lnTo>
                      <a:pt x="51" y="109"/>
                    </a:lnTo>
                    <a:lnTo>
                      <a:pt x="42" y="107"/>
                    </a:lnTo>
                    <a:lnTo>
                      <a:pt x="33" y="104"/>
                    </a:lnTo>
                    <a:lnTo>
                      <a:pt x="25" y="98"/>
                    </a:lnTo>
                    <a:lnTo>
                      <a:pt x="18" y="92"/>
                    </a:lnTo>
                    <a:lnTo>
                      <a:pt x="10" y="85"/>
                    </a:lnTo>
                    <a:lnTo>
                      <a:pt x="4" y="77"/>
                    </a:lnTo>
                    <a:lnTo>
                      <a:pt x="0" y="68"/>
                    </a:lnTo>
                    <a:lnTo>
                      <a:pt x="0" y="68"/>
                    </a:lnTo>
                    <a:lnTo>
                      <a:pt x="0" y="68"/>
                    </a:lnTo>
                    <a:close/>
                  </a:path>
                </a:pathLst>
              </a:custGeom>
              <a:solidFill>
                <a:srgbClr val="BF003F"/>
              </a:solidFill>
              <a:ln w="9525">
                <a:noFill/>
                <a:round/>
                <a:headEnd/>
                <a:tailEnd/>
              </a:ln>
            </p:spPr>
            <p:txBody>
              <a:bodyPr/>
              <a:lstStyle/>
              <a:p>
                <a:endParaRPr lang="es-ES_tradnl"/>
              </a:p>
            </p:txBody>
          </p:sp>
          <p:sp>
            <p:nvSpPr>
              <p:cNvPr id="206943" name="Freeform 95"/>
              <p:cNvSpPr>
                <a:spLocks/>
              </p:cNvSpPr>
              <p:nvPr/>
            </p:nvSpPr>
            <p:spPr bwMode="auto">
              <a:xfrm>
                <a:off x="2010" y="3304"/>
                <a:ext cx="23" cy="13"/>
              </a:xfrm>
              <a:custGeom>
                <a:avLst/>
                <a:gdLst/>
                <a:ahLst/>
                <a:cxnLst>
                  <a:cxn ang="0">
                    <a:pos x="3" y="12"/>
                  </a:cxn>
                  <a:cxn ang="0">
                    <a:pos x="2" y="9"/>
                  </a:cxn>
                  <a:cxn ang="0">
                    <a:pos x="0" y="7"/>
                  </a:cxn>
                  <a:cxn ang="0">
                    <a:pos x="0" y="4"/>
                  </a:cxn>
                  <a:cxn ang="0">
                    <a:pos x="0" y="1"/>
                  </a:cxn>
                  <a:cxn ang="0">
                    <a:pos x="11" y="0"/>
                  </a:cxn>
                  <a:cxn ang="0">
                    <a:pos x="21" y="1"/>
                  </a:cxn>
                  <a:cxn ang="0">
                    <a:pos x="32" y="4"/>
                  </a:cxn>
                  <a:cxn ang="0">
                    <a:pos x="41" y="9"/>
                  </a:cxn>
                  <a:cxn ang="0">
                    <a:pos x="45" y="13"/>
                  </a:cxn>
                  <a:cxn ang="0">
                    <a:pos x="46" y="19"/>
                  </a:cxn>
                  <a:cxn ang="0">
                    <a:pos x="45" y="24"/>
                  </a:cxn>
                  <a:cxn ang="0">
                    <a:pos x="41" y="25"/>
                  </a:cxn>
                  <a:cxn ang="0">
                    <a:pos x="33" y="19"/>
                  </a:cxn>
                  <a:cxn ang="0">
                    <a:pos x="24" y="16"/>
                  </a:cxn>
                  <a:cxn ang="0">
                    <a:pos x="15" y="13"/>
                  </a:cxn>
                  <a:cxn ang="0">
                    <a:pos x="3" y="12"/>
                  </a:cxn>
                  <a:cxn ang="0">
                    <a:pos x="3" y="12"/>
                  </a:cxn>
                  <a:cxn ang="0">
                    <a:pos x="3" y="12"/>
                  </a:cxn>
                </a:cxnLst>
                <a:rect l="0" t="0" r="r" b="b"/>
                <a:pathLst>
                  <a:path w="46" h="25">
                    <a:moveTo>
                      <a:pt x="3" y="12"/>
                    </a:moveTo>
                    <a:lnTo>
                      <a:pt x="2" y="9"/>
                    </a:lnTo>
                    <a:lnTo>
                      <a:pt x="0" y="7"/>
                    </a:lnTo>
                    <a:lnTo>
                      <a:pt x="0" y="4"/>
                    </a:lnTo>
                    <a:lnTo>
                      <a:pt x="0" y="1"/>
                    </a:lnTo>
                    <a:lnTo>
                      <a:pt x="11" y="0"/>
                    </a:lnTo>
                    <a:lnTo>
                      <a:pt x="21" y="1"/>
                    </a:lnTo>
                    <a:lnTo>
                      <a:pt x="32" y="4"/>
                    </a:lnTo>
                    <a:lnTo>
                      <a:pt x="41" y="9"/>
                    </a:lnTo>
                    <a:lnTo>
                      <a:pt x="45" y="13"/>
                    </a:lnTo>
                    <a:lnTo>
                      <a:pt x="46" y="19"/>
                    </a:lnTo>
                    <a:lnTo>
                      <a:pt x="45" y="24"/>
                    </a:lnTo>
                    <a:lnTo>
                      <a:pt x="41" y="25"/>
                    </a:lnTo>
                    <a:lnTo>
                      <a:pt x="33" y="19"/>
                    </a:lnTo>
                    <a:lnTo>
                      <a:pt x="24" y="16"/>
                    </a:lnTo>
                    <a:lnTo>
                      <a:pt x="15" y="13"/>
                    </a:lnTo>
                    <a:lnTo>
                      <a:pt x="3" y="12"/>
                    </a:lnTo>
                    <a:lnTo>
                      <a:pt x="3" y="12"/>
                    </a:lnTo>
                    <a:lnTo>
                      <a:pt x="3" y="12"/>
                    </a:lnTo>
                    <a:close/>
                  </a:path>
                </a:pathLst>
              </a:custGeom>
              <a:solidFill>
                <a:srgbClr val="000000"/>
              </a:solidFill>
              <a:ln w="9525">
                <a:noFill/>
                <a:round/>
                <a:headEnd/>
                <a:tailEnd/>
              </a:ln>
            </p:spPr>
            <p:txBody>
              <a:bodyPr/>
              <a:lstStyle/>
              <a:p>
                <a:endParaRPr lang="es-ES_tradnl"/>
              </a:p>
            </p:txBody>
          </p:sp>
          <p:sp>
            <p:nvSpPr>
              <p:cNvPr id="206944" name="Freeform 96"/>
              <p:cNvSpPr>
                <a:spLocks/>
              </p:cNvSpPr>
              <p:nvPr/>
            </p:nvSpPr>
            <p:spPr bwMode="auto">
              <a:xfrm>
                <a:off x="1470" y="3208"/>
                <a:ext cx="486" cy="101"/>
              </a:xfrm>
              <a:custGeom>
                <a:avLst/>
                <a:gdLst/>
                <a:ahLst/>
                <a:cxnLst>
                  <a:cxn ang="0">
                    <a:pos x="657" y="94"/>
                  </a:cxn>
                  <a:cxn ang="0">
                    <a:pos x="572" y="71"/>
                  </a:cxn>
                  <a:cxn ang="0">
                    <a:pos x="486" y="55"/>
                  </a:cxn>
                  <a:cxn ang="0">
                    <a:pos x="398" y="43"/>
                  </a:cxn>
                  <a:cxn ang="0">
                    <a:pos x="310" y="37"/>
                  </a:cxn>
                  <a:cxn ang="0">
                    <a:pos x="222" y="35"/>
                  </a:cxn>
                  <a:cxn ang="0">
                    <a:pos x="133" y="38"/>
                  </a:cxn>
                  <a:cxn ang="0">
                    <a:pos x="45" y="44"/>
                  </a:cxn>
                  <a:cxn ang="0">
                    <a:pos x="31" y="41"/>
                  </a:cxn>
                  <a:cxn ang="0">
                    <a:pos x="94" y="26"/>
                  </a:cxn>
                  <a:cxn ang="0">
                    <a:pos x="161" y="16"/>
                  </a:cxn>
                  <a:cxn ang="0">
                    <a:pos x="228" y="7"/>
                  </a:cxn>
                  <a:cxn ang="0">
                    <a:pos x="298" y="1"/>
                  </a:cxn>
                  <a:cxn ang="0">
                    <a:pos x="368" y="0"/>
                  </a:cxn>
                  <a:cxn ang="0">
                    <a:pos x="437" y="0"/>
                  </a:cxn>
                  <a:cxn ang="0">
                    <a:pos x="507" y="4"/>
                  </a:cxn>
                  <a:cxn ang="0">
                    <a:pos x="574" y="12"/>
                  </a:cxn>
                  <a:cxn ang="0">
                    <a:pos x="639" y="24"/>
                  </a:cxn>
                  <a:cxn ang="0">
                    <a:pos x="702" y="38"/>
                  </a:cxn>
                  <a:cxn ang="0">
                    <a:pos x="761" y="56"/>
                  </a:cxn>
                  <a:cxn ang="0">
                    <a:pos x="818" y="79"/>
                  </a:cxn>
                  <a:cxn ang="0">
                    <a:pos x="869" y="105"/>
                  </a:cxn>
                  <a:cxn ang="0">
                    <a:pos x="915" y="135"/>
                  </a:cxn>
                  <a:cxn ang="0">
                    <a:pos x="955" y="169"/>
                  </a:cxn>
                  <a:cxn ang="0">
                    <a:pos x="958" y="187"/>
                  </a:cxn>
                  <a:cxn ang="0">
                    <a:pos x="930" y="195"/>
                  </a:cxn>
                  <a:cxn ang="0">
                    <a:pos x="903" y="201"/>
                  </a:cxn>
                  <a:cxn ang="0">
                    <a:pos x="879" y="198"/>
                  </a:cxn>
                  <a:cxn ang="0">
                    <a:pos x="848" y="174"/>
                  </a:cxn>
                  <a:cxn ang="0">
                    <a:pos x="806" y="153"/>
                  </a:cxn>
                  <a:cxn ang="0">
                    <a:pos x="763" y="134"/>
                  </a:cxn>
                  <a:cxn ang="0">
                    <a:pos x="720" y="116"/>
                  </a:cxn>
                  <a:cxn ang="0">
                    <a:pos x="699" y="107"/>
                  </a:cxn>
                </a:cxnLst>
                <a:rect l="0" t="0" r="r" b="b"/>
                <a:pathLst>
                  <a:path w="973" h="202">
                    <a:moveTo>
                      <a:pt x="699" y="107"/>
                    </a:moveTo>
                    <a:lnTo>
                      <a:pt x="657" y="94"/>
                    </a:lnTo>
                    <a:lnTo>
                      <a:pt x="615" y="82"/>
                    </a:lnTo>
                    <a:lnTo>
                      <a:pt x="572" y="71"/>
                    </a:lnTo>
                    <a:lnTo>
                      <a:pt x="529" y="62"/>
                    </a:lnTo>
                    <a:lnTo>
                      <a:pt x="486" y="55"/>
                    </a:lnTo>
                    <a:lnTo>
                      <a:pt x="443" y="49"/>
                    </a:lnTo>
                    <a:lnTo>
                      <a:pt x="398" y="43"/>
                    </a:lnTo>
                    <a:lnTo>
                      <a:pt x="355" y="40"/>
                    </a:lnTo>
                    <a:lnTo>
                      <a:pt x="310" y="37"/>
                    </a:lnTo>
                    <a:lnTo>
                      <a:pt x="267" y="35"/>
                    </a:lnTo>
                    <a:lnTo>
                      <a:pt x="222" y="35"/>
                    </a:lnTo>
                    <a:lnTo>
                      <a:pt x="177" y="35"/>
                    </a:lnTo>
                    <a:lnTo>
                      <a:pt x="133" y="38"/>
                    </a:lnTo>
                    <a:lnTo>
                      <a:pt x="88" y="41"/>
                    </a:lnTo>
                    <a:lnTo>
                      <a:pt x="45" y="44"/>
                    </a:lnTo>
                    <a:lnTo>
                      <a:pt x="0" y="50"/>
                    </a:lnTo>
                    <a:lnTo>
                      <a:pt x="31" y="41"/>
                    </a:lnTo>
                    <a:lnTo>
                      <a:pt x="63" y="34"/>
                    </a:lnTo>
                    <a:lnTo>
                      <a:pt x="94" y="26"/>
                    </a:lnTo>
                    <a:lnTo>
                      <a:pt x="127" y="21"/>
                    </a:lnTo>
                    <a:lnTo>
                      <a:pt x="161" y="16"/>
                    </a:lnTo>
                    <a:lnTo>
                      <a:pt x="194" y="10"/>
                    </a:lnTo>
                    <a:lnTo>
                      <a:pt x="228" y="7"/>
                    </a:lnTo>
                    <a:lnTo>
                      <a:pt x="264" y="4"/>
                    </a:lnTo>
                    <a:lnTo>
                      <a:pt x="298" y="1"/>
                    </a:lnTo>
                    <a:lnTo>
                      <a:pt x="332" y="0"/>
                    </a:lnTo>
                    <a:lnTo>
                      <a:pt x="368" y="0"/>
                    </a:lnTo>
                    <a:lnTo>
                      <a:pt x="402" y="0"/>
                    </a:lnTo>
                    <a:lnTo>
                      <a:pt x="437" y="0"/>
                    </a:lnTo>
                    <a:lnTo>
                      <a:pt x="472" y="1"/>
                    </a:lnTo>
                    <a:lnTo>
                      <a:pt x="507" y="4"/>
                    </a:lnTo>
                    <a:lnTo>
                      <a:pt x="541" y="7"/>
                    </a:lnTo>
                    <a:lnTo>
                      <a:pt x="574" y="12"/>
                    </a:lnTo>
                    <a:lnTo>
                      <a:pt x="606" y="18"/>
                    </a:lnTo>
                    <a:lnTo>
                      <a:pt x="639" y="24"/>
                    </a:lnTo>
                    <a:lnTo>
                      <a:pt x="671" y="31"/>
                    </a:lnTo>
                    <a:lnTo>
                      <a:pt x="702" y="38"/>
                    </a:lnTo>
                    <a:lnTo>
                      <a:pt x="733" y="47"/>
                    </a:lnTo>
                    <a:lnTo>
                      <a:pt x="761" y="56"/>
                    </a:lnTo>
                    <a:lnTo>
                      <a:pt x="790" y="67"/>
                    </a:lnTo>
                    <a:lnTo>
                      <a:pt x="818" y="79"/>
                    </a:lnTo>
                    <a:lnTo>
                      <a:pt x="843" y="92"/>
                    </a:lnTo>
                    <a:lnTo>
                      <a:pt x="869" y="105"/>
                    </a:lnTo>
                    <a:lnTo>
                      <a:pt x="893" y="119"/>
                    </a:lnTo>
                    <a:lnTo>
                      <a:pt x="915" y="135"/>
                    </a:lnTo>
                    <a:lnTo>
                      <a:pt x="936" y="152"/>
                    </a:lnTo>
                    <a:lnTo>
                      <a:pt x="955" y="169"/>
                    </a:lnTo>
                    <a:lnTo>
                      <a:pt x="973" y="187"/>
                    </a:lnTo>
                    <a:lnTo>
                      <a:pt x="958" y="187"/>
                    </a:lnTo>
                    <a:lnTo>
                      <a:pt x="945" y="190"/>
                    </a:lnTo>
                    <a:lnTo>
                      <a:pt x="930" y="195"/>
                    </a:lnTo>
                    <a:lnTo>
                      <a:pt x="916" y="198"/>
                    </a:lnTo>
                    <a:lnTo>
                      <a:pt x="903" y="201"/>
                    </a:lnTo>
                    <a:lnTo>
                      <a:pt x="891" y="202"/>
                    </a:lnTo>
                    <a:lnTo>
                      <a:pt x="879" y="198"/>
                    </a:lnTo>
                    <a:lnTo>
                      <a:pt x="867" y="187"/>
                    </a:lnTo>
                    <a:lnTo>
                      <a:pt x="848" y="174"/>
                    </a:lnTo>
                    <a:lnTo>
                      <a:pt x="827" y="164"/>
                    </a:lnTo>
                    <a:lnTo>
                      <a:pt x="806" y="153"/>
                    </a:lnTo>
                    <a:lnTo>
                      <a:pt x="785" y="143"/>
                    </a:lnTo>
                    <a:lnTo>
                      <a:pt x="763" y="134"/>
                    </a:lnTo>
                    <a:lnTo>
                      <a:pt x="742" y="125"/>
                    </a:lnTo>
                    <a:lnTo>
                      <a:pt x="720" y="116"/>
                    </a:lnTo>
                    <a:lnTo>
                      <a:pt x="699" y="107"/>
                    </a:lnTo>
                    <a:lnTo>
                      <a:pt x="699" y="107"/>
                    </a:lnTo>
                    <a:lnTo>
                      <a:pt x="699" y="107"/>
                    </a:lnTo>
                    <a:close/>
                  </a:path>
                </a:pathLst>
              </a:custGeom>
              <a:solidFill>
                <a:srgbClr val="6BB768"/>
              </a:solidFill>
              <a:ln w="9525">
                <a:noFill/>
                <a:round/>
                <a:headEnd/>
                <a:tailEnd/>
              </a:ln>
            </p:spPr>
            <p:txBody>
              <a:bodyPr/>
              <a:lstStyle/>
              <a:p>
                <a:endParaRPr lang="es-ES_tradnl"/>
              </a:p>
            </p:txBody>
          </p:sp>
          <p:sp>
            <p:nvSpPr>
              <p:cNvPr id="206945" name="Freeform 97"/>
              <p:cNvSpPr>
                <a:spLocks/>
              </p:cNvSpPr>
              <p:nvPr/>
            </p:nvSpPr>
            <p:spPr bwMode="auto">
              <a:xfrm>
                <a:off x="1953" y="3247"/>
                <a:ext cx="54" cy="52"/>
              </a:xfrm>
              <a:custGeom>
                <a:avLst/>
                <a:gdLst/>
                <a:ahLst/>
                <a:cxnLst>
                  <a:cxn ang="0">
                    <a:pos x="13" y="85"/>
                  </a:cxn>
                  <a:cxn ang="0">
                    <a:pos x="6" y="75"/>
                  </a:cxn>
                  <a:cxn ang="0">
                    <a:pos x="1" y="61"/>
                  </a:cxn>
                  <a:cxn ang="0">
                    <a:pos x="0" y="49"/>
                  </a:cxn>
                  <a:cxn ang="0">
                    <a:pos x="3" y="36"/>
                  </a:cxn>
                  <a:cxn ang="0">
                    <a:pos x="11" y="24"/>
                  </a:cxn>
                  <a:cxn ang="0">
                    <a:pos x="20" y="14"/>
                  </a:cxn>
                  <a:cxn ang="0">
                    <a:pos x="31" y="5"/>
                  </a:cxn>
                  <a:cxn ang="0">
                    <a:pos x="43" y="0"/>
                  </a:cxn>
                  <a:cxn ang="0">
                    <a:pos x="50" y="0"/>
                  </a:cxn>
                  <a:cxn ang="0">
                    <a:pos x="58" y="0"/>
                  </a:cxn>
                  <a:cxn ang="0">
                    <a:pos x="64" y="0"/>
                  </a:cxn>
                  <a:cxn ang="0">
                    <a:pos x="71" y="2"/>
                  </a:cxn>
                  <a:cxn ang="0">
                    <a:pos x="77" y="5"/>
                  </a:cxn>
                  <a:cxn ang="0">
                    <a:pos x="84" y="6"/>
                  </a:cxn>
                  <a:cxn ang="0">
                    <a:pos x="89" y="11"/>
                  </a:cxn>
                  <a:cxn ang="0">
                    <a:pos x="95" y="14"/>
                  </a:cxn>
                  <a:cxn ang="0">
                    <a:pos x="95" y="14"/>
                  </a:cxn>
                  <a:cxn ang="0">
                    <a:pos x="108" y="36"/>
                  </a:cxn>
                  <a:cxn ang="0">
                    <a:pos x="108" y="36"/>
                  </a:cxn>
                  <a:cxn ang="0">
                    <a:pos x="96" y="49"/>
                  </a:cxn>
                  <a:cxn ang="0">
                    <a:pos x="87" y="64"/>
                  </a:cxn>
                  <a:cxn ang="0">
                    <a:pos x="80" y="82"/>
                  </a:cxn>
                  <a:cxn ang="0">
                    <a:pos x="76" y="101"/>
                  </a:cxn>
                  <a:cxn ang="0">
                    <a:pos x="68" y="104"/>
                  </a:cxn>
                  <a:cxn ang="0">
                    <a:pos x="61" y="104"/>
                  </a:cxn>
                  <a:cxn ang="0">
                    <a:pos x="52" y="104"/>
                  </a:cxn>
                  <a:cxn ang="0">
                    <a:pos x="43" y="101"/>
                  </a:cxn>
                  <a:cxn ang="0">
                    <a:pos x="35" y="98"/>
                  </a:cxn>
                  <a:cxn ang="0">
                    <a:pos x="26" y="94"/>
                  </a:cxn>
                  <a:cxn ang="0">
                    <a:pos x="19" y="89"/>
                  </a:cxn>
                  <a:cxn ang="0">
                    <a:pos x="13" y="85"/>
                  </a:cxn>
                  <a:cxn ang="0">
                    <a:pos x="13" y="85"/>
                  </a:cxn>
                  <a:cxn ang="0">
                    <a:pos x="13" y="85"/>
                  </a:cxn>
                </a:cxnLst>
                <a:rect l="0" t="0" r="r" b="b"/>
                <a:pathLst>
                  <a:path w="108" h="104">
                    <a:moveTo>
                      <a:pt x="13" y="85"/>
                    </a:moveTo>
                    <a:lnTo>
                      <a:pt x="6" y="75"/>
                    </a:lnTo>
                    <a:lnTo>
                      <a:pt x="1" y="61"/>
                    </a:lnTo>
                    <a:lnTo>
                      <a:pt x="0" y="49"/>
                    </a:lnTo>
                    <a:lnTo>
                      <a:pt x="3" y="36"/>
                    </a:lnTo>
                    <a:lnTo>
                      <a:pt x="11" y="24"/>
                    </a:lnTo>
                    <a:lnTo>
                      <a:pt x="20" y="14"/>
                    </a:lnTo>
                    <a:lnTo>
                      <a:pt x="31" y="5"/>
                    </a:lnTo>
                    <a:lnTo>
                      <a:pt x="43" y="0"/>
                    </a:lnTo>
                    <a:lnTo>
                      <a:pt x="50" y="0"/>
                    </a:lnTo>
                    <a:lnTo>
                      <a:pt x="58" y="0"/>
                    </a:lnTo>
                    <a:lnTo>
                      <a:pt x="64" y="0"/>
                    </a:lnTo>
                    <a:lnTo>
                      <a:pt x="71" y="2"/>
                    </a:lnTo>
                    <a:lnTo>
                      <a:pt x="77" y="5"/>
                    </a:lnTo>
                    <a:lnTo>
                      <a:pt x="84" y="6"/>
                    </a:lnTo>
                    <a:lnTo>
                      <a:pt x="89" y="11"/>
                    </a:lnTo>
                    <a:lnTo>
                      <a:pt x="95" y="14"/>
                    </a:lnTo>
                    <a:lnTo>
                      <a:pt x="95" y="14"/>
                    </a:lnTo>
                    <a:lnTo>
                      <a:pt x="108" y="36"/>
                    </a:lnTo>
                    <a:lnTo>
                      <a:pt x="108" y="36"/>
                    </a:lnTo>
                    <a:lnTo>
                      <a:pt x="96" y="49"/>
                    </a:lnTo>
                    <a:lnTo>
                      <a:pt x="87" y="64"/>
                    </a:lnTo>
                    <a:lnTo>
                      <a:pt x="80" y="82"/>
                    </a:lnTo>
                    <a:lnTo>
                      <a:pt x="76" y="101"/>
                    </a:lnTo>
                    <a:lnTo>
                      <a:pt x="68" y="104"/>
                    </a:lnTo>
                    <a:lnTo>
                      <a:pt x="61" y="104"/>
                    </a:lnTo>
                    <a:lnTo>
                      <a:pt x="52" y="104"/>
                    </a:lnTo>
                    <a:lnTo>
                      <a:pt x="43" y="101"/>
                    </a:lnTo>
                    <a:lnTo>
                      <a:pt x="35" y="98"/>
                    </a:lnTo>
                    <a:lnTo>
                      <a:pt x="26" y="94"/>
                    </a:lnTo>
                    <a:lnTo>
                      <a:pt x="19" y="89"/>
                    </a:lnTo>
                    <a:lnTo>
                      <a:pt x="13" y="85"/>
                    </a:lnTo>
                    <a:lnTo>
                      <a:pt x="13" y="85"/>
                    </a:lnTo>
                    <a:lnTo>
                      <a:pt x="13" y="85"/>
                    </a:lnTo>
                    <a:close/>
                  </a:path>
                </a:pathLst>
              </a:custGeom>
              <a:solidFill>
                <a:srgbClr val="DD001E"/>
              </a:solidFill>
              <a:ln w="9525">
                <a:noFill/>
                <a:round/>
                <a:headEnd/>
                <a:tailEnd/>
              </a:ln>
            </p:spPr>
            <p:txBody>
              <a:bodyPr/>
              <a:lstStyle/>
              <a:p>
                <a:endParaRPr lang="es-ES_tradnl"/>
              </a:p>
            </p:txBody>
          </p:sp>
          <p:sp>
            <p:nvSpPr>
              <p:cNvPr id="206946" name="Freeform 98"/>
              <p:cNvSpPr>
                <a:spLocks/>
              </p:cNvSpPr>
              <p:nvPr/>
            </p:nvSpPr>
            <p:spPr bwMode="auto">
              <a:xfrm>
                <a:off x="1855" y="2932"/>
                <a:ext cx="199" cy="341"/>
              </a:xfrm>
              <a:custGeom>
                <a:avLst/>
                <a:gdLst/>
                <a:ahLst/>
                <a:cxnLst>
                  <a:cxn ang="0">
                    <a:pos x="313" y="645"/>
                  </a:cxn>
                  <a:cxn ang="0">
                    <a:pos x="295" y="630"/>
                  </a:cxn>
                  <a:cxn ang="0">
                    <a:pos x="275" y="621"/>
                  </a:cxn>
                  <a:cxn ang="0">
                    <a:pos x="257" y="607"/>
                  </a:cxn>
                  <a:cxn ang="0">
                    <a:pos x="243" y="586"/>
                  </a:cxn>
                  <a:cxn ang="0">
                    <a:pos x="227" y="567"/>
                  </a:cxn>
                  <a:cxn ang="0">
                    <a:pos x="215" y="548"/>
                  </a:cxn>
                  <a:cxn ang="0">
                    <a:pos x="209" y="525"/>
                  </a:cxn>
                  <a:cxn ang="0">
                    <a:pos x="216" y="506"/>
                  </a:cxn>
                  <a:cxn ang="0">
                    <a:pos x="234" y="490"/>
                  </a:cxn>
                  <a:cxn ang="0">
                    <a:pos x="221" y="469"/>
                  </a:cxn>
                  <a:cxn ang="0">
                    <a:pos x="203" y="442"/>
                  </a:cxn>
                  <a:cxn ang="0">
                    <a:pos x="209" y="420"/>
                  </a:cxn>
                  <a:cxn ang="0">
                    <a:pos x="228" y="403"/>
                  </a:cxn>
                  <a:cxn ang="0">
                    <a:pos x="219" y="384"/>
                  </a:cxn>
                  <a:cxn ang="0">
                    <a:pos x="204" y="360"/>
                  </a:cxn>
                  <a:cxn ang="0">
                    <a:pos x="213" y="345"/>
                  </a:cxn>
                  <a:cxn ang="0">
                    <a:pos x="231" y="344"/>
                  </a:cxn>
                  <a:cxn ang="0">
                    <a:pos x="215" y="290"/>
                  </a:cxn>
                  <a:cxn ang="0">
                    <a:pos x="160" y="204"/>
                  </a:cxn>
                  <a:cxn ang="0">
                    <a:pos x="96" y="122"/>
                  </a:cxn>
                  <a:cxn ang="0">
                    <a:pos x="30" y="41"/>
                  </a:cxn>
                  <a:cxn ang="0">
                    <a:pos x="21" y="20"/>
                  </a:cxn>
                  <a:cxn ang="0">
                    <a:pos x="64" y="56"/>
                  </a:cxn>
                  <a:cxn ang="0">
                    <a:pos x="111" y="87"/>
                  </a:cxn>
                  <a:cxn ang="0">
                    <a:pos x="154" y="122"/>
                  </a:cxn>
                  <a:cxn ang="0">
                    <a:pos x="173" y="141"/>
                  </a:cxn>
                  <a:cxn ang="0">
                    <a:pos x="184" y="147"/>
                  </a:cxn>
                  <a:cxn ang="0">
                    <a:pos x="225" y="205"/>
                  </a:cxn>
                  <a:cxn ang="0">
                    <a:pos x="270" y="263"/>
                  </a:cxn>
                  <a:cxn ang="0">
                    <a:pos x="304" y="326"/>
                  </a:cxn>
                  <a:cxn ang="0">
                    <a:pos x="321" y="393"/>
                  </a:cxn>
                  <a:cxn ang="0">
                    <a:pos x="325" y="397"/>
                  </a:cxn>
                  <a:cxn ang="0">
                    <a:pos x="330" y="399"/>
                  </a:cxn>
                  <a:cxn ang="0">
                    <a:pos x="343" y="387"/>
                  </a:cxn>
                  <a:cxn ang="0">
                    <a:pos x="356" y="376"/>
                  </a:cxn>
                  <a:cxn ang="0">
                    <a:pos x="370" y="491"/>
                  </a:cxn>
                  <a:cxn ang="0">
                    <a:pos x="361" y="482"/>
                  </a:cxn>
                  <a:cxn ang="0">
                    <a:pos x="346" y="461"/>
                  </a:cxn>
                  <a:cxn ang="0">
                    <a:pos x="331" y="443"/>
                  </a:cxn>
                  <a:cxn ang="0">
                    <a:pos x="310" y="437"/>
                  </a:cxn>
                  <a:cxn ang="0">
                    <a:pos x="291" y="446"/>
                  </a:cxn>
                  <a:cxn ang="0">
                    <a:pos x="282" y="458"/>
                  </a:cxn>
                  <a:cxn ang="0">
                    <a:pos x="275" y="464"/>
                  </a:cxn>
                  <a:cxn ang="0">
                    <a:pos x="261" y="472"/>
                  </a:cxn>
                  <a:cxn ang="0">
                    <a:pos x="264" y="500"/>
                  </a:cxn>
                  <a:cxn ang="0">
                    <a:pos x="280" y="546"/>
                  </a:cxn>
                  <a:cxn ang="0">
                    <a:pos x="301" y="589"/>
                  </a:cxn>
                  <a:cxn ang="0">
                    <a:pos x="333" y="625"/>
                  </a:cxn>
                  <a:cxn ang="0">
                    <a:pos x="359" y="637"/>
                  </a:cxn>
                  <a:cxn ang="0">
                    <a:pos x="371" y="639"/>
                  </a:cxn>
                  <a:cxn ang="0">
                    <a:pos x="383" y="646"/>
                  </a:cxn>
                  <a:cxn ang="0">
                    <a:pos x="397" y="668"/>
                  </a:cxn>
                  <a:cxn ang="0">
                    <a:pos x="391" y="673"/>
                  </a:cxn>
                  <a:cxn ang="0">
                    <a:pos x="371" y="664"/>
                  </a:cxn>
                  <a:cxn ang="0">
                    <a:pos x="349" y="659"/>
                  </a:cxn>
                  <a:cxn ang="0">
                    <a:pos x="328" y="658"/>
                  </a:cxn>
                  <a:cxn ang="0">
                    <a:pos x="318" y="658"/>
                  </a:cxn>
                </a:cxnLst>
                <a:rect l="0" t="0" r="r" b="b"/>
                <a:pathLst>
                  <a:path w="398" h="680">
                    <a:moveTo>
                      <a:pt x="318" y="658"/>
                    </a:moveTo>
                    <a:lnTo>
                      <a:pt x="313" y="645"/>
                    </a:lnTo>
                    <a:lnTo>
                      <a:pt x="306" y="636"/>
                    </a:lnTo>
                    <a:lnTo>
                      <a:pt x="295" y="630"/>
                    </a:lnTo>
                    <a:lnTo>
                      <a:pt x="285" y="625"/>
                    </a:lnTo>
                    <a:lnTo>
                      <a:pt x="275" y="621"/>
                    </a:lnTo>
                    <a:lnTo>
                      <a:pt x="266" y="615"/>
                    </a:lnTo>
                    <a:lnTo>
                      <a:pt x="257" y="607"/>
                    </a:lnTo>
                    <a:lnTo>
                      <a:pt x="252" y="595"/>
                    </a:lnTo>
                    <a:lnTo>
                      <a:pt x="243" y="586"/>
                    </a:lnTo>
                    <a:lnTo>
                      <a:pt x="234" y="577"/>
                    </a:lnTo>
                    <a:lnTo>
                      <a:pt x="227" y="567"/>
                    </a:lnTo>
                    <a:lnTo>
                      <a:pt x="221" y="558"/>
                    </a:lnTo>
                    <a:lnTo>
                      <a:pt x="215" y="548"/>
                    </a:lnTo>
                    <a:lnTo>
                      <a:pt x="210" y="537"/>
                    </a:lnTo>
                    <a:lnTo>
                      <a:pt x="209" y="525"/>
                    </a:lnTo>
                    <a:lnTo>
                      <a:pt x="209" y="513"/>
                    </a:lnTo>
                    <a:lnTo>
                      <a:pt x="216" y="506"/>
                    </a:lnTo>
                    <a:lnTo>
                      <a:pt x="227" y="499"/>
                    </a:lnTo>
                    <a:lnTo>
                      <a:pt x="234" y="490"/>
                    </a:lnTo>
                    <a:lnTo>
                      <a:pt x="233" y="481"/>
                    </a:lnTo>
                    <a:lnTo>
                      <a:pt x="221" y="469"/>
                    </a:lnTo>
                    <a:lnTo>
                      <a:pt x="212" y="455"/>
                    </a:lnTo>
                    <a:lnTo>
                      <a:pt x="203" y="442"/>
                    </a:lnTo>
                    <a:lnTo>
                      <a:pt x="199" y="426"/>
                    </a:lnTo>
                    <a:lnTo>
                      <a:pt x="209" y="420"/>
                    </a:lnTo>
                    <a:lnTo>
                      <a:pt x="221" y="412"/>
                    </a:lnTo>
                    <a:lnTo>
                      <a:pt x="228" y="403"/>
                    </a:lnTo>
                    <a:lnTo>
                      <a:pt x="231" y="393"/>
                    </a:lnTo>
                    <a:lnTo>
                      <a:pt x="219" y="384"/>
                    </a:lnTo>
                    <a:lnTo>
                      <a:pt x="210" y="373"/>
                    </a:lnTo>
                    <a:lnTo>
                      <a:pt x="204" y="360"/>
                    </a:lnTo>
                    <a:lnTo>
                      <a:pt x="203" y="347"/>
                    </a:lnTo>
                    <a:lnTo>
                      <a:pt x="213" y="345"/>
                    </a:lnTo>
                    <a:lnTo>
                      <a:pt x="224" y="345"/>
                    </a:lnTo>
                    <a:lnTo>
                      <a:pt x="231" y="344"/>
                    </a:lnTo>
                    <a:lnTo>
                      <a:pt x="236" y="336"/>
                    </a:lnTo>
                    <a:lnTo>
                      <a:pt x="215" y="290"/>
                    </a:lnTo>
                    <a:lnTo>
                      <a:pt x="190" y="245"/>
                    </a:lnTo>
                    <a:lnTo>
                      <a:pt x="160" y="204"/>
                    </a:lnTo>
                    <a:lnTo>
                      <a:pt x="128" y="162"/>
                    </a:lnTo>
                    <a:lnTo>
                      <a:pt x="96" y="122"/>
                    </a:lnTo>
                    <a:lnTo>
                      <a:pt x="63" y="82"/>
                    </a:lnTo>
                    <a:lnTo>
                      <a:pt x="30" y="41"/>
                    </a:lnTo>
                    <a:lnTo>
                      <a:pt x="0" y="0"/>
                    </a:lnTo>
                    <a:lnTo>
                      <a:pt x="21" y="20"/>
                    </a:lnTo>
                    <a:lnTo>
                      <a:pt x="42" y="38"/>
                    </a:lnTo>
                    <a:lnTo>
                      <a:pt x="64" y="56"/>
                    </a:lnTo>
                    <a:lnTo>
                      <a:pt x="88" y="73"/>
                    </a:lnTo>
                    <a:lnTo>
                      <a:pt x="111" y="87"/>
                    </a:lnTo>
                    <a:lnTo>
                      <a:pt x="133" y="104"/>
                    </a:lnTo>
                    <a:lnTo>
                      <a:pt x="154" y="122"/>
                    </a:lnTo>
                    <a:lnTo>
                      <a:pt x="173" y="141"/>
                    </a:lnTo>
                    <a:lnTo>
                      <a:pt x="173" y="141"/>
                    </a:lnTo>
                    <a:lnTo>
                      <a:pt x="184" y="147"/>
                    </a:lnTo>
                    <a:lnTo>
                      <a:pt x="184" y="147"/>
                    </a:lnTo>
                    <a:lnTo>
                      <a:pt x="204" y="177"/>
                    </a:lnTo>
                    <a:lnTo>
                      <a:pt x="225" y="205"/>
                    </a:lnTo>
                    <a:lnTo>
                      <a:pt x="248" y="235"/>
                    </a:lnTo>
                    <a:lnTo>
                      <a:pt x="270" y="263"/>
                    </a:lnTo>
                    <a:lnTo>
                      <a:pt x="289" y="295"/>
                    </a:lnTo>
                    <a:lnTo>
                      <a:pt x="304" y="326"/>
                    </a:lnTo>
                    <a:lnTo>
                      <a:pt x="316" y="359"/>
                    </a:lnTo>
                    <a:lnTo>
                      <a:pt x="321" y="393"/>
                    </a:lnTo>
                    <a:lnTo>
                      <a:pt x="324" y="396"/>
                    </a:lnTo>
                    <a:lnTo>
                      <a:pt x="325" y="397"/>
                    </a:lnTo>
                    <a:lnTo>
                      <a:pt x="328" y="399"/>
                    </a:lnTo>
                    <a:lnTo>
                      <a:pt x="330" y="399"/>
                    </a:lnTo>
                    <a:lnTo>
                      <a:pt x="337" y="393"/>
                    </a:lnTo>
                    <a:lnTo>
                      <a:pt x="343" y="387"/>
                    </a:lnTo>
                    <a:lnTo>
                      <a:pt x="349" y="381"/>
                    </a:lnTo>
                    <a:lnTo>
                      <a:pt x="356" y="376"/>
                    </a:lnTo>
                    <a:lnTo>
                      <a:pt x="356" y="376"/>
                    </a:lnTo>
                    <a:lnTo>
                      <a:pt x="370" y="491"/>
                    </a:lnTo>
                    <a:lnTo>
                      <a:pt x="370" y="491"/>
                    </a:lnTo>
                    <a:lnTo>
                      <a:pt x="361" y="482"/>
                    </a:lnTo>
                    <a:lnTo>
                      <a:pt x="353" y="473"/>
                    </a:lnTo>
                    <a:lnTo>
                      <a:pt x="346" y="461"/>
                    </a:lnTo>
                    <a:lnTo>
                      <a:pt x="339" y="452"/>
                    </a:lnTo>
                    <a:lnTo>
                      <a:pt x="331" y="443"/>
                    </a:lnTo>
                    <a:lnTo>
                      <a:pt x="321" y="439"/>
                    </a:lnTo>
                    <a:lnTo>
                      <a:pt x="310" y="437"/>
                    </a:lnTo>
                    <a:lnTo>
                      <a:pt x="297" y="442"/>
                    </a:lnTo>
                    <a:lnTo>
                      <a:pt x="291" y="446"/>
                    </a:lnTo>
                    <a:lnTo>
                      <a:pt x="285" y="452"/>
                    </a:lnTo>
                    <a:lnTo>
                      <a:pt x="282" y="458"/>
                    </a:lnTo>
                    <a:lnTo>
                      <a:pt x="283" y="464"/>
                    </a:lnTo>
                    <a:lnTo>
                      <a:pt x="275" y="464"/>
                    </a:lnTo>
                    <a:lnTo>
                      <a:pt x="267" y="467"/>
                    </a:lnTo>
                    <a:lnTo>
                      <a:pt x="261" y="472"/>
                    </a:lnTo>
                    <a:lnTo>
                      <a:pt x="255" y="478"/>
                    </a:lnTo>
                    <a:lnTo>
                      <a:pt x="264" y="500"/>
                    </a:lnTo>
                    <a:lnTo>
                      <a:pt x="272" y="522"/>
                    </a:lnTo>
                    <a:lnTo>
                      <a:pt x="280" y="546"/>
                    </a:lnTo>
                    <a:lnTo>
                      <a:pt x="291" y="569"/>
                    </a:lnTo>
                    <a:lnTo>
                      <a:pt x="301" y="589"/>
                    </a:lnTo>
                    <a:lnTo>
                      <a:pt x="316" y="609"/>
                    </a:lnTo>
                    <a:lnTo>
                      <a:pt x="333" y="625"/>
                    </a:lnTo>
                    <a:lnTo>
                      <a:pt x="353" y="637"/>
                    </a:lnTo>
                    <a:lnTo>
                      <a:pt x="359" y="637"/>
                    </a:lnTo>
                    <a:lnTo>
                      <a:pt x="365" y="639"/>
                    </a:lnTo>
                    <a:lnTo>
                      <a:pt x="371" y="639"/>
                    </a:lnTo>
                    <a:lnTo>
                      <a:pt x="376" y="637"/>
                    </a:lnTo>
                    <a:lnTo>
                      <a:pt x="383" y="646"/>
                    </a:lnTo>
                    <a:lnTo>
                      <a:pt x="391" y="656"/>
                    </a:lnTo>
                    <a:lnTo>
                      <a:pt x="397" y="668"/>
                    </a:lnTo>
                    <a:lnTo>
                      <a:pt x="398" y="680"/>
                    </a:lnTo>
                    <a:lnTo>
                      <a:pt x="391" y="673"/>
                    </a:lnTo>
                    <a:lnTo>
                      <a:pt x="380" y="667"/>
                    </a:lnTo>
                    <a:lnTo>
                      <a:pt x="371" y="664"/>
                    </a:lnTo>
                    <a:lnTo>
                      <a:pt x="361" y="661"/>
                    </a:lnTo>
                    <a:lnTo>
                      <a:pt x="349" y="659"/>
                    </a:lnTo>
                    <a:lnTo>
                      <a:pt x="339" y="658"/>
                    </a:lnTo>
                    <a:lnTo>
                      <a:pt x="328" y="658"/>
                    </a:lnTo>
                    <a:lnTo>
                      <a:pt x="318" y="658"/>
                    </a:lnTo>
                    <a:lnTo>
                      <a:pt x="318" y="658"/>
                    </a:lnTo>
                    <a:lnTo>
                      <a:pt x="318" y="658"/>
                    </a:lnTo>
                    <a:close/>
                  </a:path>
                </a:pathLst>
              </a:custGeom>
              <a:solidFill>
                <a:srgbClr val="007F00"/>
              </a:solidFill>
              <a:ln w="9525">
                <a:noFill/>
                <a:round/>
                <a:headEnd/>
                <a:tailEnd/>
              </a:ln>
            </p:spPr>
            <p:txBody>
              <a:bodyPr/>
              <a:lstStyle/>
              <a:p>
                <a:endParaRPr lang="es-ES_tradnl"/>
              </a:p>
            </p:txBody>
          </p:sp>
          <p:sp>
            <p:nvSpPr>
              <p:cNvPr id="206947" name="Freeform 99"/>
              <p:cNvSpPr>
                <a:spLocks/>
              </p:cNvSpPr>
              <p:nvPr/>
            </p:nvSpPr>
            <p:spPr bwMode="auto">
              <a:xfrm>
                <a:off x="2044" y="3008"/>
                <a:ext cx="43" cy="250"/>
              </a:xfrm>
              <a:custGeom>
                <a:avLst/>
                <a:gdLst/>
                <a:ahLst/>
                <a:cxnLst>
                  <a:cxn ang="0">
                    <a:pos x="32" y="472"/>
                  </a:cxn>
                  <a:cxn ang="0">
                    <a:pos x="38" y="466"/>
                  </a:cxn>
                  <a:cxn ang="0">
                    <a:pos x="39" y="457"/>
                  </a:cxn>
                  <a:cxn ang="0">
                    <a:pos x="38" y="450"/>
                  </a:cxn>
                  <a:cxn ang="0">
                    <a:pos x="38" y="442"/>
                  </a:cxn>
                  <a:cxn ang="0">
                    <a:pos x="29" y="417"/>
                  </a:cxn>
                  <a:cxn ang="0">
                    <a:pos x="18" y="393"/>
                  </a:cxn>
                  <a:cxn ang="0">
                    <a:pos x="9" y="369"/>
                  </a:cxn>
                  <a:cxn ang="0">
                    <a:pos x="11" y="344"/>
                  </a:cxn>
                  <a:cxn ang="0">
                    <a:pos x="9" y="323"/>
                  </a:cxn>
                  <a:cxn ang="0">
                    <a:pos x="3" y="302"/>
                  </a:cxn>
                  <a:cxn ang="0">
                    <a:pos x="0" y="280"/>
                  </a:cxn>
                  <a:cxn ang="0">
                    <a:pos x="5" y="259"/>
                  </a:cxn>
                  <a:cxn ang="0">
                    <a:pos x="2" y="249"/>
                  </a:cxn>
                  <a:cxn ang="0">
                    <a:pos x="0" y="238"/>
                  </a:cxn>
                  <a:cxn ang="0">
                    <a:pos x="2" y="228"/>
                  </a:cxn>
                  <a:cxn ang="0">
                    <a:pos x="8" y="219"/>
                  </a:cxn>
                  <a:cxn ang="0">
                    <a:pos x="18" y="210"/>
                  </a:cxn>
                  <a:cxn ang="0">
                    <a:pos x="21" y="201"/>
                  </a:cxn>
                  <a:cxn ang="0">
                    <a:pos x="17" y="192"/>
                  </a:cxn>
                  <a:cxn ang="0">
                    <a:pos x="12" y="183"/>
                  </a:cxn>
                  <a:cxn ang="0">
                    <a:pos x="6" y="174"/>
                  </a:cxn>
                  <a:cxn ang="0">
                    <a:pos x="5" y="165"/>
                  </a:cxn>
                  <a:cxn ang="0">
                    <a:pos x="9" y="158"/>
                  </a:cxn>
                  <a:cxn ang="0">
                    <a:pos x="24" y="150"/>
                  </a:cxn>
                  <a:cxn ang="0">
                    <a:pos x="24" y="146"/>
                  </a:cxn>
                  <a:cxn ang="0">
                    <a:pos x="23" y="143"/>
                  </a:cxn>
                  <a:cxn ang="0">
                    <a:pos x="18" y="139"/>
                  </a:cxn>
                  <a:cxn ang="0">
                    <a:pos x="15" y="134"/>
                  </a:cxn>
                  <a:cxn ang="0">
                    <a:pos x="26" y="127"/>
                  </a:cxn>
                  <a:cxn ang="0">
                    <a:pos x="38" y="121"/>
                  </a:cxn>
                  <a:cxn ang="0">
                    <a:pos x="47" y="113"/>
                  </a:cxn>
                  <a:cxn ang="0">
                    <a:pos x="51" y="101"/>
                  </a:cxn>
                  <a:cxn ang="0">
                    <a:pos x="47" y="97"/>
                  </a:cxn>
                  <a:cxn ang="0">
                    <a:pos x="45" y="91"/>
                  </a:cxn>
                  <a:cxn ang="0">
                    <a:pos x="45" y="85"/>
                  </a:cxn>
                  <a:cxn ang="0">
                    <a:pos x="48" y="79"/>
                  </a:cxn>
                  <a:cxn ang="0">
                    <a:pos x="60" y="70"/>
                  </a:cxn>
                  <a:cxn ang="0">
                    <a:pos x="61" y="55"/>
                  </a:cxn>
                  <a:cxn ang="0">
                    <a:pos x="63" y="43"/>
                  </a:cxn>
                  <a:cxn ang="0">
                    <a:pos x="78" y="37"/>
                  </a:cxn>
                  <a:cxn ang="0">
                    <a:pos x="78" y="28"/>
                  </a:cxn>
                  <a:cxn ang="0">
                    <a:pos x="79" y="18"/>
                  </a:cxn>
                  <a:cxn ang="0">
                    <a:pos x="82" y="9"/>
                  </a:cxn>
                  <a:cxn ang="0">
                    <a:pos x="87" y="0"/>
                  </a:cxn>
                  <a:cxn ang="0">
                    <a:pos x="85" y="104"/>
                  </a:cxn>
                  <a:cxn ang="0">
                    <a:pos x="76" y="212"/>
                  </a:cxn>
                  <a:cxn ang="0">
                    <a:pos x="64" y="320"/>
                  </a:cxn>
                  <a:cxn ang="0">
                    <a:pos x="60" y="426"/>
                  </a:cxn>
                  <a:cxn ang="0">
                    <a:pos x="48" y="442"/>
                  </a:cxn>
                  <a:cxn ang="0">
                    <a:pos x="47" y="459"/>
                  </a:cxn>
                  <a:cxn ang="0">
                    <a:pos x="49" y="477"/>
                  </a:cxn>
                  <a:cxn ang="0">
                    <a:pos x="54" y="495"/>
                  </a:cxn>
                  <a:cxn ang="0">
                    <a:pos x="54" y="495"/>
                  </a:cxn>
                  <a:cxn ang="0">
                    <a:pos x="51" y="500"/>
                  </a:cxn>
                  <a:cxn ang="0">
                    <a:pos x="32" y="472"/>
                  </a:cxn>
                  <a:cxn ang="0">
                    <a:pos x="32" y="472"/>
                  </a:cxn>
                </a:cxnLst>
                <a:rect l="0" t="0" r="r" b="b"/>
                <a:pathLst>
                  <a:path w="87" h="500">
                    <a:moveTo>
                      <a:pt x="32" y="472"/>
                    </a:moveTo>
                    <a:lnTo>
                      <a:pt x="38" y="466"/>
                    </a:lnTo>
                    <a:lnTo>
                      <a:pt x="39" y="457"/>
                    </a:lnTo>
                    <a:lnTo>
                      <a:pt x="38" y="450"/>
                    </a:lnTo>
                    <a:lnTo>
                      <a:pt x="38" y="442"/>
                    </a:lnTo>
                    <a:lnTo>
                      <a:pt x="29" y="417"/>
                    </a:lnTo>
                    <a:lnTo>
                      <a:pt x="18" y="393"/>
                    </a:lnTo>
                    <a:lnTo>
                      <a:pt x="9" y="369"/>
                    </a:lnTo>
                    <a:lnTo>
                      <a:pt x="11" y="344"/>
                    </a:lnTo>
                    <a:lnTo>
                      <a:pt x="9" y="323"/>
                    </a:lnTo>
                    <a:lnTo>
                      <a:pt x="3" y="302"/>
                    </a:lnTo>
                    <a:lnTo>
                      <a:pt x="0" y="280"/>
                    </a:lnTo>
                    <a:lnTo>
                      <a:pt x="5" y="259"/>
                    </a:lnTo>
                    <a:lnTo>
                      <a:pt x="2" y="249"/>
                    </a:lnTo>
                    <a:lnTo>
                      <a:pt x="0" y="238"/>
                    </a:lnTo>
                    <a:lnTo>
                      <a:pt x="2" y="228"/>
                    </a:lnTo>
                    <a:lnTo>
                      <a:pt x="8" y="219"/>
                    </a:lnTo>
                    <a:lnTo>
                      <a:pt x="18" y="210"/>
                    </a:lnTo>
                    <a:lnTo>
                      <a:pt x="21" y="201"/>
                    </a:lnTo>
                    <a:lnTo>
                      <a:pt x="17" y="192"/>
                    </a:lnTo>
                    <a:lnTo>
                      <a:pt x="12" y="183"/>
                    </a:lnTo>
                    <a:lnTo>
                      <a:pt x="6" y="174"/>
                    </a:lnTo>
                    <a:lnTo>
                      <a:pt x="5" y="165"/>
                    </a:lnTo>
                    <a:lnTo>
                      <a:pt x="9" y="158"/>
                    </a:lnTo>
                    <a:lnTo>
                      <a:pt x="24" y="150"/>
                    </a:lnTo>
                    <a:lnTo>
                      <a:pt x="24" y="146"/>
                    </a:lnTo>
                    <a:lnTo>
                      <a:pt x="23" y="143"/>
                    </a:lnTo>
                    <a:lnTo>
                      <a:pt x="18" y="139"/>
                    </a:lnTo>
                    <a:lnTo>
                      <a:pt x="15" y="134"/>
                    </a:lnTo>
                    <a:lnTo>
                      <a:pt x="26" y="127"/>
                    </a:lnTo>
                    <a:lnTo>
                      <a:pt x="38" y="121"/>
                    </a:lnTo>
                    <a:lnTo>
                      <a:pt x="47" y="113"/>
                    </a:lnTo>
                    <a:lnTo>
                      <a:pt x="51" y="101"/>
                    </a:lnTo>
                    <a:lnTo>
                      <a:pt x="47" y="97"/>
                    </a:lnTo>
                    <a:lnTo>
                      <a:pt x="45" y="91"/>
                    </a:lnTo>
                    <a:lnTo>
                      <a:pt x="45" y="85"/>
                    </a:lnTo>
                    <a:lnTo>
                      <a:pt x="48" y="79"/>
                    </a:lnTo>
                    <a:lnTo>
                      <a:pt x="60" y="70"/>
                    </a:lnTo>
                    <a:lnTo>
                      <a:pt x="61" y="55"/>
                    </a:lnTo>
                    <a:lnTo>
                      <a:pt x="63" y="43"/>
                    </a:lnTo>
                    <a:lnTo>
                      <a:pt x="78" y="37"/>
                    </a:lnTo>
                    <a:lnTo>
                      <a:pt x="78" y="28"/>
                    </a:lnTo>
                    <a:lnTo>
                      <a:pt x="79" y="18"/>
                    </a:lnTo>
                    <a:lnTo>
                      <a:pt x="82" y="9"/>
                    </a:lnTo>
                    <a:lnTo>
                      <a:pt x="87" y="0"/>
                    </a:lnTo>
                    <a:lnTo>
                      <a:pt x="85" y="104"/>
                    </a:lnTo>
                    <a:lnTo>
                      <a:pt x="76" y="212"/>
                    </a:lnTo>
                    <a:lnTo>
                      <a:pt x="64" y="320"/>
                    </a:lnTo>
                    <a:lnTo>
                      <a:pt x="60" y="426"/>
                    </a:lnTo>
                    <a:lnTo>
                      <a:pt x="48" y="442"/>
                    </a:lnTo>
                    <a:lnTo>
                      <a:pt x="47" y="459"/>
                    </a:lnTo>
                    <a:lnTo>
                      <a:pt x="49" y="477"/>
                    </a:lnTo>
                    <a:lnTo>
                      <a:pt x="54" y="495"/>
                    </a:lnTo>
                    <a:lnTo>
                      <a:pt x="54" y="495"/>
                    </a:lnTo>
                    <a:lnTo>
                      <a:pt x="51" y="500"/>
                    </a:lnTo>
                    <a:lnTo>
                      <a:pt x="32" y="472"/>
                    </a:lnTo>
                    <a:lnTo>
                      <a:pt x="32" y="472"/>
                    </a:lnTo>
                    <a:close/>
                  </a:path>
                </a:pathLst>
              </a:custGeom>
              <a:solidFill>
                <a:srgbClr val="00A800"/>
              </a:solidFill>
              <a:ln w="9525">
                <a:noFill/>
                <a:round/>
                <a:headEnd/>
                <a:tailEnd/>
              </a:ln>
            </p:spPr>
            <p:txBody>
              <a:bodyPr/>
              <a:lstStyle/>
              <a:p>
                <a:endParaRPr lang="es-ES_tradnl"/>
              </a:p>
            </p:txBody>
          </p:sp>
          <p:sp>
            <p:nvSpPr>
              <p:cNvPr id="206948" name="Freeform 100"/>
              <p:cNvSpPr>
                <a:spLocks/>
              </p:cNvSpPr>
              <p:nvPr/>
            </p:nvSpPr>
            <p:spPr bwMode="auto">
              <a:xfrm>
                <a:off x="2085" y="3221"/>
                <a:ext cx="10" cy="29"/>
              </a:xfrm>
              <a:custGeom>
                <a:avLst/>
                <a:gdLst/>
                <a:ahLst/>
                <a:cxnLst>
                  <a:cxn ang="0">
                    <a:pos x="0" y="58"/>
                  </a:cxn>
                  <a:cxn ang="0">
                    <a:pos x="0" y="43"/>
                  </a:cxn>
                  <a:cxn ang="0">
                    <a:pos x="3" y="28"/>
                  </a:cxn>
                  <a:cxn ang="0">
                    <a:pos x="7" y="13"/>
                  </a:cxn>
                  <a:cxn ang="0">
                    <a:pos x="13" y="0"/>
                  </a:cxn>
                  <a:cxn ang="0">
                    <a:pos x="13" y="0"/>
                  </a:cxn>
                  <a:cxn ang="0">
                    <a:pos x="19" y="0"/>
                  </a:cxn>
                  <a:cxn ang="0">
                    <a:pos x="19" y="0"/>
                  </a:cxn>
                  <a:cxn ang="0">
                    <a:pos x="16" y="15"/>
                  </a:cxn>
                  <a:cxn ang="0">
                    <a:pos x="15" y="30"/>
                  </a:cxn>
                  <a:cxn ang="0">
                    <a:pos x="10" y="45"/>
                  </a:cxn>
                  <a:cxn ang="0">
                    <a:pos x="6" y="58"/>
                  </a:cxn>
                  <a:cxn ang="0">
                    <a:pos x="6" y="58"/>
                  </a:cxn>
                  <a:cxn ang="0">
                    <a:pos x="0" y="58"/>
                  </a:cxn>
                  <a:cxn ang="0">
                    <a:pos x="0" y="58"/>
                  </a:cxn>
                </a:cxnLst>
                <a:rect l="0" t="0" r="r" b="b"/>
                <a:pathLst>
                  <a:path w="19" h="58">
                    <a:moveTo>
                      <a:pt x="0" y="58"/>
                    </a:moveTo>
                    <a:lnTo>
                      <a:pt x="0" y="43"/>
                    </a:lnTo>
                    <a:lnTo>
                      <a:pt x="3" y="28"/>
                    </a:lnTo>
                    <a:lnTo>
                      <a:pt x="7" y="13"/>
                    </a:lnTo>
                    <a:lnTo>
                      <a:pt x="13" y="0"/>
                    </a:lnTo>
                    <a:lnTo>
                      <a:pt x="13" y="0"/>
                    </a:lnTo>
                    <a:lnTo>
                      <a:pt x="19" y="0"/>
                    </a:lnTo>
                    <a:lnTo>
                      <a:pt x="19" y="0"/>
                    </a:lnTo>
                    <a:lnTo>
                      <a:pt x="16" y="15"/>
                    </a:lnTo>
                    <a:lnTo>
                      <a:pt x="15" y="30"/>
                    </a:lnTo>
                    <a:lnTo>
                      <a:pt x="10" y="45"/>
                    </a:lnTo>
                    <a:lnTo>
                      <a:pt x="6" y="58"/>
                    </a:lnTo>
                    <a:lnTo>
                      <a:pt x="6" y="58"/>
                    </a:lnTo>
                    <a:lnTo>
                      <a:pt x="0" y="58"/>
                    </a:lnTo>
                    <a:lnTo>
                      <a:pt x="0" y="58"/>
                    </a:lnTo>
                    <a:close/>
                  </a:path>
                </a:pathLst>
              </a:custGeom>
              <a:solidFill>
                <a:srgbClr val="9EFF5E"/>
              </a:solidFill>
              <a:ln w="9525">
                <a:noFill/>
                <a:round/>
                <a:headEnd/>
                <a:tailEnd/>
              </a:ln>
            </p:spPr>
            <p:txBody>
              <a:bodyPr/>
              <a:lstStyle/>
              <a:p>
                <a:endParaRPr lang="es-ES_tradnl"/>
              </a:p>
            </p:txBody>
          </p:sp>
          <p:sp>
            <p:nvSpPr>
              <p:cNvPr id="206949" name="Freeform 101"/>
              <p:cNvSpPr>
                <a:spLocks/>
              </p:cNvSpPr>
              <p:nvPr/>
            </p:nvSpPr>
            <p:spPr bwMode="auto">
              <a:xfrm>
                <a:off x="2269" y="3213"/>
                <a:ext cx="88" cy="45"/>
              </a:xfrm>
              <a:custGeom>
                <a:avLst/>
                <a:gdLst/>
                <a:ahLst/>
                <a:cxnLst>
                  <a:cxn ang="0">
                    <a:pos x="66" y="31"/>
                  </a:cxn>
                  <a:cxn ang="0">
                    <a:pos x="76" y="24"/>
                  </a:cxn>
                  <a:cxn ang="0">
                    <a:pos x="87" y="16"/>
                  </a:cxn>
                  <a:cxn ang="0">
                    <a:pos x="97" y="11"/>
                  </a:cxn>
                  <a:cxn ang="0">
                    <a:pos x="109" y="5"/>
                  </a:cxn>
                  <a:cxn ang="0">
                    <a:pos x="121" y="2"/>
                  </a:cxn>
                  <a:cxn ang="0">
                    <a:pos x="133" y="0"/>
                  </a:cxn>
                  <a:cxn ang="0">
                    <a:pos x="146" y="2"/>
                  </a:cxn>
                  <a:cxn ang="0">
                    <a:pos x="160" y="5"/>
                  </a:cxn>
                  <a:cxn ang="0">
                    <a:pos x="160" y="5"/>
                  </a:cxn>
                  <a:cxn ang="0">
                    <a:pos x="176" y="15"/>
                  </a:cxn>
                  <a:cxn ang="0">
                    <a:pos x="176" y="15"/>
                  </a:cxn>
                  <a:cxn ang="0">
                    <a:pos x="155" y="21"/>
                  </a:cxn>
                  <a:cxn ang="0">
                    <a:pos x="137" y="30"/>
                  </a:cxn>
                  <a:cxn ang="0">
                    <a:pos x="118" y="39"/>
                  </a:cxn>
                  <a:cxn ang="0">
                    <a:pos x="100" y="49"/>
                  </a:cxn>
                  <a:cxn ang="0">
                    <a:pos x="81" y="60"/>
                  </a:cxn>
                  <a:cxn ang="0">
                    <a:pos x="63" y="69"/>
                  </a:cxn>
                  <a:cxn ang="0">
                    <a:pos x="44" y="76"/>
                  </a:cxn>
                  <a:cxn ang="0">
                    <a:pos x="23" y="81"/>
                  </a:cxn>
                  <a:cxn ang="0">
                    <a:pos x="23" y="81"/>
                  </a:cxn>
                  <a:cxn ang="0">
                    <a:pos x="0" y="89"/>
                  </a:cxn>
                  <a:cxn ang="0">
                    <a:pos x="0" y="89"/>
                  </a:cxn>
                  <a:cxn ang="0">
                    <a:pos x="8" y="81"/>
                  </a:cxn>
                  <a:cxn ang="0">
                    <a:pos x="15" y="72"/>
                  </a:cxn>
                  <a:cxn ang="0">
                    <a:pos x="23" y="63"/>
                  </a:cxn>
                  <a:cxn ang="0">
                    <a:pos x="30" y="54"/>
                  </a:cxn>
                  <a:cxn ang="0">
                    <a:pos x="39" y="46"/>
                  </a:cxn>
                  <a:cxn ang="0">
                    <a:pos x="47" y="40"/>
                  </a:cxn>
                  <a:cxn ang="0">
                    <a:pos x="55" y="34"/>
                  </a:cxn>
                  <a:cxn ang="0">
                    <a:pos x="66" y="31"/>
                  </a:cxn>
                  <a:cxn ang="0">
                    <a:pos x="66" y="31"/>
                  </a:cxn>
                  <a:cxn ang="0">
                    <a:pos x="66" y="31"/>
                  </a:cxn>
                </a:cxnLst>
                <a:rect l="0" t="0" r="r" b="b"/>
                <a:pathLst>
                  <a:path w="176" h="89">
                    <a:moveTo>
                      <a:pt x="66" y="31"/>
                    </a:moveTo>
                    <a:lnTo>
                      <a:pt x="76" y="24"/>
                    </a:lnTo>
                    <a:lnTo>
                      <a:pt x="87" y="16"/>
                    </a:lnTo>
                    <a:lnTo>
                      <a:pt x="97" y="11"/>
                    </a:lnTo>
                    <a:lnTo>
                      <a:pt x="109" y="5"/>
                    </a:lnTo>
                    <a:lnTo>
                      <a:pt x="121" y="2"/>
                    </a:lnTo>
                    <a:lnTo>
                      <a:pt x="133" y="0"/>
                    </a:lnTo>
                    <a:lnTo>
                      <a:pt x="146" y="2"/>
                    </a:lnTo>
                    <a:lnTo>
                      <a:pt x="160" y="5"/>
                    </a:lnTo>
                    <a:lnTo>
                      <a:pt x="160" y="5"/>
                    </a:lnTo>
                    <a:lnTo>
                      <a:pt x="176" y="15"/>
                    </a:lnTo>
                    <a:lnTo>
                      <a:pt x="176" y="15"/>
                    </a:lnTo>
                    <a:lnTo>
                      <a:pt x="155" y="21"/>
                    </a:lnTo>
                    <a:lnTo>
                      <a:pt x="137" y="30"/>
                    </a:lnTo>
                    <a:lnTo>
                      <a:pt x="118" y="39"/>
                    </a:lnTo>
                    <a:lnTo>
                      <a:pt x="100" y="49"/>
                    </a:lnTo>
                    <a:lnTo>
                      <a:pt x="81" y="60"/>
                    </a:lnTo>
                    <a:lnTo>
                      <a:pt x="63" y="69"/>
                    </a:lnTo>
                    <a:lnTo>
                      <a:pt x="44" y="76"/>
                    </a:lnTo>
                    <a:lnTo>
                      <a:pt x="23" y="81"/>
                    </a:lnTo>
                    <a:lnTo>
                      <a:pt x="23" y="81"/>
                    </a:lnTo>
                    <a:lnTo>
                      <a:pt x="0" y="89"/>
                    </a:lnTo>
                    <a:lnTo>
                      <a:pt x="0" y="89"/>
                    </a:lnTo>
                    <a:lnTo>
                      <a:pt x="8" y="81"/>
                    </a:lnTo>
                    <a:lnTo>
                      <a:pt x="15" y="72"/>
                    </a:lnTo>
                    <a:lnTo>
                      <a:pt x="23" y="63"/>
                    </a:lnTo>
                    <a:lnTo>
                      <a:pt x="30" y="54"/>
                    </a:lnTo>
                    <a:lnTo>
                      <a:pt x="39" y="46"/>
                    </a:lnTo>
                    <a:lnTo>
                      <a:pt x="47" y="40"/>
                    </a:lnTo>
                    <a:lnTo>
                      <a:pt x="55" y="34"/>
                    </a:lnTo>
                    <a:lnTo>
                      <a:pt x="66" y="31"/>
                    </a:lnTo>
                    <a:lnTo>
                      <a:pt x="66" y="31"/>
                    </a:lnTo>
                    <a:lnTo>
                      <a:pt x="66" y="31"/>
                    </a:lnTo>
                    <a:close/>
                  </a:path>
                </a:pathLst>
              </a:custGeom>
              <a:solidFill>
                <a:srgbClr val="BF3F66"/>
              </a:solidFill>
              <a:ln w="9525">
                <a:noFill/>
                <a:round/>
                <a:headEnd/>
                <a:tailEnd/>
              </a:ln>
            </p:spPr>
            <p:txBody>
              <a:bodyPr/>
              <a:lstStyle/>
              <a:p>
                <a:endParaRPr lang="es-ES_tradnl"/>
              </a:p>
            </p:txBody>
          </p:sp>
          <p:sp>
            <p:nvSpPr>
              <p:cNvPr id="206950" name="Freeform 102"/>
              <p:cNvSpPr>
                <a:spLocks/>
              </p:cNvSpPr>
              <p:nvPr/>
            </p:nvSpPr>
            <p:spPr bwMode="auto">
              <a:xfrm>
                <a:off x="2183" y="3218"/>
                <a:ext cx="53" cy="35"/>
              </a:xfrm>
              <a:custGeom>
                <a:avLst/>
                <a:gdLst/>
                <a:ahLst/>
                <a:cxnLst>
                  <a:cxn ang="0">
                    <a:pos x="0" y="61"/>
                  </a:cxn>
                  <a:cxn ang="0">
                    <a:pos x="1" y="42"/>
                  </a:cxn>
                  <a:cxn ang="0">
                    <a:pos x="10" y="27"/>
                  </a:cxn>
                  <a:cxn ang="0">
                    <a:pos x="24" y="13"/>
                  </a:cxn>
                  <a:cxn ang="0">
                    <a:pos x="40" y="2"/>
                  </a:cxn>
                  <a:cxn ang="0">
                    <a:pos x="48" y="0"/>
                  </a:cxn>
                  <a:cxn ang="0">
                    <a:pos x="57" y="0"/>
                  </a:cxn>
                  <a:cxn ang="0">
                    <a:pos x="64" y="0"/>
                  </a:cxn>
                  <a:cxn ang="0">
                    <a:pos x="71" y="2"/>
                  </a:cxn>
                  <a:cxn ang="0">
                    <a:pos x="77" y="3"/>
                  </a:cxn>
                  <a:cxn ang="0">
                    <a:pos x="85" y="6"/>
                  </a:cxn>
                  <a:cxn ang="0">
                    <a:pos x="94" y="7"/>
                  </a:cxn>
                  <a:cxn ang="0">
                    <a:pos x="101" y="9"/>
                  </a:cxn>
                  <a:cxn ang="0">
                    <a:pos x="98" y="16"/>
                  </a:cxn>
                  <a:cxn ang="0">
                    <a:pos x="97" y="22"/>
                  </a:cxn>
                  <a:cxn ang="0">
                    <a:pos x="97" y="30"/>
                  </a:cxn>
                  <a:cxn ang="0">
                    <a:pos x="101" y="36"/>
                  </a:cxn>
                  <a:cxn ang="0">
                    <a:pos x="104" y="39"/>
                  </a:cxn>
                  <a:cxn ang="0">
                    <a:pos x="106" y="43"/>
                  </a:cxn>
                  <a:cxn ang="0">
                    <a:pos x="106" y="48"/>
                  </a:cxn>
                  <a:cxn ang="0">
                    <a:pos x="104" y="52"/>
                  </a:cxn>
                  <a:cxn ang="0">
                    <a:pos x="92" y="58"/>
                  </a:cxn>
                  <a:cxn ang="0">
                    <a:pos x="80" y="64"/>
                  </a:cxn>
                  <a:cxn ang="0">
                    <a:pos x="67" y="69"/>
                  </a:cxn>
                  <a:cxn ang="0">
                    <a:pos x="54" y="70"/>
                  </a:cxn>
                  <a:cxn ang="0">
                    <a:pos x="40" y="70"/>
                  </a:cxn>
                  <a:cxn ang="0">
                    <a:pos x="27" y="70"/>
                  </a:cxn>
                  <a:cxn ang="0">
                    <a:pos x="13" y="66"/>
                  </a:cxn>
                  <a:cxn ang="0">
                    <a:pos x="0" y="61"/>
                  </a:cxn>
                  <a:cxn ang="0">
                    <a:pos x="0" y="61"/>
                  </a:cxn>
                  <a:cxn ang="0">
                    <a:pos x="0" y="61"/>
                  </a:cxn>
                </a:cxnLst>
                <a:rect l="0" t="0" r="r" b="b"/>
                <a:pathLst>
                  <a:path w="106" h="70">
                    <a:moveTo>
                      <a:pt x="0" y="61"/>
                    </a:moveTo>
                    <a:lnTo>
                      <a:pt x="1" y="42"/>
                    </a:lnTo>
                    <a:lnTo>
                      <a:pt x="10" y="27"/>
                    </a:lnTo>
                    <a:lnTo>
                      <a:pt x="24" y="13"/>
                    </a:lnTo>
                    <a:lnTo>
                      <a:pt x="40" y="2"/>
                    </a:lnTo>
                    <a:lnTo>
                      <a:pt x="48" y="0"/>
                    </a:lnTo>
                    <a:lnTo>
                      <a:pt x="57" y="0"/>
                    </a:lnTo>
                    <a:lnTo>
                      <a:pt x="64" y="0"/>
                    </a:lnTo>
                    <a:lnTo>
                      <a:pt x="71" y="2"/>
                    </a:lnTo>
                    <a:lnTo>
                      <a:pt x="77" y="3"/>
                    </a:lnTo>
                    <a:lnTo>
                      <a:pt x="85" y="6"/>
                    </a:lnTo>
                    <a:lnTo>
                      <a:pt x="94" y="7"/>
                    </a:lnTo>
                    <a:lnTo>
                      <a:pt x="101" y="9"/>
                    </a:lnTo>
                    <a:lnTo>
                      <a:pt x="98" y="16"/>
                    </a:lnTo>
                    <a:lnTo>
                      <a:pt x="97" y="22"/>
                    </a:lnTo>
                    <a:lnTo>
                      <a:pt x="97" y="30"/>
                    </a:lnTo>
                    <a:lnTo>
                      <a:pt x="101" y="36"/>
                    </a:lnTo>
                    <a:lnTo>
                      <a:pt x="104" y="39"/>
                    </a:lnTo>
                    <a:lnTo>
                      <a:pt x="106" y="43"/>
                    </a:lnTo>
                    <a:lnTo>
                      <a:pt x="106" y="48"/>
                    </a:lnTo>
                    <a:lnTo>
                      <a:pt x="104" y="52"/>
                    </a:lnTo>
                    <a:lnTo>
                      <a:pt x="92" y="58"/>
                    </a:lnTo>
                    <a:lnTo>
                      <a:pt x="80" y="64"/>
                    </a:lnTo>
                    <a:lnTo>
                      <a:pt x="67" y="69"/>
                    </a:lnTo>
                    <a:lnTo>
                      <a:pt x="54" y="70"/>
                    </a:lnTo>
                    <a:lnTo>
                      <a:pt x="40" y="70"/>
                    </a:lnTo>
                    <a:lnTo>
                      <a:pt x="27" y="70"/>
                    </a:lnTo>
                    <a:lnTo>
                      <a:pt x="13" y="66"/>
                    </a:lnTo>
                    <a:lnTo>
                      <a:pt x="0" y="61"/>
                    </a:lnTo>
                    <a:lnTo>
                      <a:pt x="0" y="61"/>
                    </a:lnTo>
                    <a:lnTo>
                      <a:pt x="0" y="61"/>
                    </a:lnTo>
                    <a:close/>
                  </a:path>
                </a:pathLst>
              </a:custGeom>
              <a:solidFill>
                <a:srgbClr val="309E47"/>
              </a:solidFill>
              <a:ln w="9525">
                <a:noFill/>
                <a:round/>
                <a:headEnd/>
                <a:tailEnd/>
              </a:ln>
            </p:spPr>
            <p:txBody>
              <a:bodyPr/>
              <a:lstStyle/>
              <a:p>
                <a:endParaRPr lang="es-ES_tradnl"/>
              </a:p>
            </p:txBody>
          </p:sp>
          <p:sp>
            <p:nvSpPr>
              <p:cNvPr id="206951" name="Freeform 103"/>
              <p:cNvSpPr>
                <a:spLocks/>
              </p:cNvSpPr>
              <p:nvPr/>
            </p:nvSpPr>
            <p:spPr bwMode="auto">
              <a:xfrm>
                <a:off x="2126" y="3222"/>
                <a:ext cx="46" cy="26"/>
              </a:xfrm>
              <a:custGeom>
                <a:avLst/>
                <a:gdLst/>
                <a:ahLst/>
                <a:cxnLst>
                  <a:cxn ang="0">
                    <a:pos x="9" y="33"/>
                  </a:cxn>
                  <a:cxn ang="0">
                    <a:pos x="10" y="31"/>
                  </a:cxn>
                  <a:cxn ang="0">
                    <a:pos x="12" y="30"/>
                  </a:cxn>
                  <a:cxn ang="0">
                    <a:pos x="12" y="28"/>
                  </a:cxn>
                  <a:cxn ang="0">
                    <a:pos x="12" y="25"/>
                  </a:cxn>
                  <a:cxn ang="0">
                    <a:pos x="7" y="21"/>
                  </a:cxn>
                  <a:cxn ang="0">
                    <a:pos x="3" y="18"/>
                  </a:cxn>
                  <a:cxn ang="0">
                    <a:pos x="0" y="12"/>
                  </a:cxn>
                  <a:cxn ang="0">
                    <a:pos x="0" y="6"/>
                  </a:cxn>
                  <a:cxn ang="0">
                    <a:pos x="6" y="1"/>
                  </a:cxn>
                  <a:cxn ang="0">
                    <a:pos x="13" y="0"/>
                  </a:cxn>
                  <a:cxn ang="0">
                    <a:pos x="21" y="0"/>
                  </a:cxn>
                  <a:cxn ang="0">
                    <a:pos x="30" y="0"/>
                  </a:cxn>
                  <a:cxn ang="0">
                    <a:pos x="37" y="3"/>
                  </a:cxn>
                  <a:cxn ang="0">
                    <a:pos x="46" y="4"/>
                  </a:cxn>
                  <a:cxn ang="0">
                    <a:pos x="53" y="7"/>
                  </a:cxn>
                  <a:cxn ang="0">
                    <a:pos x="61" y="9"/>
                  </a:cxn>
                  <a:cxn ang="0">
                    <a:pos x="71" y="16"/>
                  </a:cxn>
                  <a:cxn ang="0">
                    <a:pos x="83" y="24"/>
                  </a:cxn>
                  <a:cxn ang="0">
                    <a:pos x="91" y="31"/>
                  </a:cxn>
                  <a:cxn ang="0">
                    <a:pos x="91" y="45"/>
                  </a:cxn>
                  <a:cxn ang="0">
                    <a:pos x="91" y="45"/>
                  </a:cxn>
                  <a:cxn ang="0">
                    <a:pos x="91" y="49"/>
                  </a:cxn>
                  <a:cxn ang="0">
                    <a:pos x="91" y="49"/>
                  </a:cxn>
                  <a:cxn ang="0">
                    <a:pos x="80" y="51"/>
                  </a:cxn>
                  <a:cxn ang="0">
                    <a:pos x="70" y="52"/>
                  </a:cxn>
                  <a:cxn ang="0">
                    <a:pos x="59" y="52"/>
                  </a:cxn>
                  <a:cxn ang="0">
                    <a:pos x="49" y="52"/>
                  </a:cxn>
                  <a:cxn ang="0">
                    <a:pos x="37" y="52"/>
                  </a:cxn>
                  <a:cxn ang="0">
                    <a:pos x="27" y="51"/>
                  </a:cxn>
                  <a:cxn ang="0">
                    <a:pos x="16" y="48"/>
                  </a:cxn>
                  <a:cxn ang="0">
                    <a:pos x="6" y="43"/>
                  </a:cxn>
                  <a:cxn ang="0">
                    <a:pos x="6" y="43"/>
                  </a:cxn>
                  <a:cxn ang="0">
                    <a:pos x="9" y="33"/>
                  </a:cxn>
                  <a:cxn ang="0">
                    <a:pos x="9" y="33"/>
                  </a:cxn>
                </a:cxnLst>
                <a:rect l="0" t="0" r="r" b="b"/>
                <a:pathLst>
                  <a:path w="91" h="52">
                    <a:moveTo>
                      <a:pt x="9" y="33"/>
                    </a:moveTo>
                    <a:lnTo>
                      <a:pt x="10" y="31"/>
                    </a:lnTo>
                    <a:lnTo>
                      <a:pt x="12" y="30"/>
                    </a:lnTo>
                    <a:lnTo>
                      <a:pt x="12" y="28"/>
                    </a:lnTo>
                    <a:lnTo>
                      <a:pt x="12" y="25"/>
                    </a:lnTo>
                    <a:lnTo>
                      <a:pt x="7" y="21"/>
                    </a:lnTo>
                    <a:lnTo>
                      <a:pt x="3" y="18"/>
                    </a:lnTo>
                    <a:lnTo>
                      <a:pt x="0" y="12"/>
                    </a:lnTo>
                    <a:lnTo>
                      <a:pt x="0" y="6"/>
                    </a:lnTo>
                    <a:lnTo>
                      <a:pt x="6" y="1"/>
                    </a:lnTo>
                    <a:lnTo>
                      <a:pt x="13" y="0"/>
                    </a:lnTo>
                    <a:lnTo>
                      <a:pt x="21" y="0"/>
                    </a:lnTo>
                    <a:lnTo>
                      <a:pt x="30" y="0"/>
                    </a:lnTo>
                    <a:lnTo>
                      <a:pt x="37" y="3"/>
                    </a:lnTo>
                    <a:lnTo>
                      <a:pt x="46" y="4"/>
                    </a:lnTo>
                    <a:lnTo>
                      <a:pt x="53" y="7"/>
                    </a:lnTo>
                    <a:lnTo>
                      <a:pt x="61" y="9"/>
                    </a:lnTo>
                    <a:lnTo>
                      <a:pt x="71" y="16"/>
                    </a:lnTo>
                    <a:lnTo>
                      <a:pt x="83" y="24"/>
                    </a:lnTo>
                    <a:lnTo>
                      <a:pt x="91" y="31"/>
                    </a:lnTo>
                    <a:lnTo>
                      <a:pt x="91" y="45"/>
                    </a:lnTo>
                    <a:lnTo>
                      <a:pt x="91" y="45"/>
                    </a:lnTo>
                    <a:lnTo>
                      <a:pt x="91" y="49"/>
                    </a:lnTo>
                    <a:lnTo>
                      <a:pt x="91" y="49"/>
                    </a:lnTo>
                    <a:lnTo>
                      <a:pt x="80" y="51"/>
                    </a:lnTo>
                    <a:lnTo>
                      <a:pt x="70" y="52"/>
                    </a:lnTo>
                    <a:lnTo>
                      <a:pt x="59" y="52"/>
                    </a:lnTo>
                    <a:lnTo>
                      <a:pt x="49" y="52"/>
                    </a:lnTo>
                    <a:lnTo>
                      <a:pt x="37" y="52"/>
                    </a:lnTo>
                    <a:lnTo>
                      <a:pt x="27" y="51"/>
                    </a:lnTo>
                    <a:lnTo>
                      <a:pt x="16" y="48"/>
                    </a:lnTo>
                    <a:lnTo>
                      <a:pt x="6" y="43"/>
                    </a:lnTo>
                    <a:lnTo>
                      <a:pt x="6" y="43"/>
                    </a:lnTo>
                    <a:lnTo>
                      <a:pt x="9" y="33"/>
                    </a:lnTo>
                    <a:lnTo>
                      <a:pt x="9" y="33"/>
                    </a:lnTo>
                    <a:close/>
                  </a:path>
                </a:pathLst>
              </a:custGeom>
              <a:solidFill>
                <a:srgbClr val="309E47"/>
              </a:solidFill>
              <a:ln w="9525">
                <a:noFill/>
                <a:round/>
                <a:headEnd/>
                <a:tailEnd/>
              </a:ln>
            </p:spPr>
            <p:txBody>
              <a:bodyPr/>
              <a:lstStyle/>
              <a:p>
                <a:endParaRPr lang="es-ES_tradnl"/>
              </a:p>
            </p:txBody>
          </p:sp>
          <p:sp>
            <p:nvSpPr>
              <p:cNvPr id="206952" name="Freeform 104"/>
              <p:cNvSpPr>
                <a:spLocks/>
              </p:cNvSpPr>
              <p:nvPr/>
            </p:nvSpPr>
            <p:spPr bwMode="auto">
              <a:xfrm>
                <a:off x="2462" y="3251"/>
                <a:ext cx="14" cy="10"/>
              </a:xfrm>
              <a:custGeom>
                <a:avLst/>
                <a:gdLst/>
                <a:ahLst/>
                <a:cxnLst>
                  <a:cxn ang="0">
                    <a:pos x="0" y="21"/>
                  </a:cxn>
                  <a:cxn ang="0">
                    <a:pos x="1" y="0"/>
                  </a:cxn>
                  <a:cxn ang="0">
                    <a:pos x="7" y="6"/>
                  </a:cxn>
                  <a:cxn ang="0">
                    <a:pos x="15" y="10"/>
                  </a:cxn>
                  <a:cxn ang="0">
                    <a:pos x="21" y="15"/>
                  </a:cxn>
                  <a:cxn ang="0">
                    <a:pos x="27" y="19"/>
                  </a:cxn>
                  <a:cxn ang="0">
                    <a:pos x="19" y="21"/>
                  </a:cxn>
                  <a:cxn ang="0">
                    <a:pos x="13" y="21"/>
                  </a:cxn>
                  <a:cxn ang="0">
                    <a:pos x="6" y="21"/>
                  </a:cxn>
                  <a:cxn ang="0">
                    <a:pos x="0" y="21"/>
                  </a:cxn>
                </a:cxnLst>
                <a:rect l="0" t="0" r="r" b="b"/>
                <a:pathLst>
                  <a:path w="27" h="21">
                    <a:moveTo>
                      <a:pt x="0" y="21"/>
                    </a:moveTo>
                    <a:lnTo>
                      <a:pt x="1" y="0"/>
                    </a:lnTo>
                    <a:lnTo>
                      <a:pt x="7" y="6"/>
                    </a:lnTo>
                    <a:lnTo>
                      <a:pt x="15" y="10"/>
                    </a:lnTo>
                    <a:lnTo>
                      <a:pt x="21" y="15"/>
                    </a:lnTo>
                    <a:lnTo>
                      <a:pt x="27" y="19"/>
                    </a:lnTo>
                    <a:lnTo>
                      <a:pt x="19" y="21"/>
                    </a:lnTo>
                    <a:lnTo>
                      <a:pt x="13" y="21"/>
                    </a:lnTo>
                    <a:lnTo>
                      <a:pt x="6" y="21"/>
                    </a:lnTo>
                    <a:lnTo>
                      <a:pt x="0" y="21"/>
                    </a:lnTo>
                    <a:close/>
                  </a:path>
                </a:pathLst>
              </a:custGeom>
              <a:solidFill>
                <a:srgbClr val="7F007F"/>
              </a:solidFill>
              <a:ln w="9525">
                <a:noFill/>
                <a:round/>
                <a:headEnd/>
                <a:tailEnd/>
              </a:ln>
            </p:spPr>
            <p:txBody>
              <a:bodyPr/>
              <a:lstStyle/>
              <a:p>
                <a:endParaRPr lang="es-ES_tradnl"/>
              </a:p>
            </p:txBody>
          </p:sp>
          <p:sp>
            <p:nvSpPr>
              <p:cNvPr id="206953" name="Freeform 105"/>
              <p:cNvSpPr>
                <a:spLocks/>
              </p:cNvSpPr>
              <p:nvPr/>
            </p:nvSpPr>
            <p:spPr bwMode="auto">
              <a:xfrm>
                <a:off x="2450" y="3240"/>
                <a:ext cx="13" cy="21"/>
              </a:xfrm>
              <a:custGeom>
                <a:avLst/>
                <a:gdLst/>
                <a:ahLst/>
                <a:cxnLst>
                  <a:cxn ang="0">
                    <a:pos x="27" y="22"/>
                  </a:cxn>
                  <a:cxn ang="0">
                    <a:pos x="26" y="43"/>
                  </a:cxn>
                  <a:cxn ang="0">
                    <a:pos x="18" y="43"/>
                  </a:cxn>
                  <a:cxn ang="0">
                    <a:pos x="12" y="43"/>
                  </a:cxn>
                  <a:cxn ang="0">
                    <a:pos x="6" y="43"/>
                  </a:cxn>
                  <a:cxn ang="0">
                    <a:pos x="0" y="41"/>
                  </a:cxn>
                  <a:cxn ang="0">
                    <a:pos x="6" y="0"/>
                  </a:cxn>
                  <a:cxn ang="0">
                    <a:pos x="12" y="6"/>
                  </a:cxn>
                  <a:cxn ang="0">
                    <a:pos x="17" y="10"/>
                  </a:cxn>
                  <a:cxn ang="0">
                    <a:pos x="21" y="16"/>
                  </a:cxn>
                  <a:cxn ang="0">
                    <a:pos x="27" y="22"/>
                  </a:cxn>
                </a:cxnLst>
                <a:rect l="0" t="0" r="r" b="b"/>
                <a:pathLst>
                  <a:path w="27" h="43">
                    <a:moveTo>
                      <a:pt x="27" y="22"/>
                    </a:moveTo>
                    <a:lnTo>
                      <a:pt x="26" y="43"/>
                    </a:lnTo>
                    <a:lnTo>
                      <a:pt x="18" y="43"/>
                    </a:lnTo>
                    <a:lnTo>
                      <a:pt x="12" y="43"/>
                    </a:lnTo>
                    <a:lnTo>
                      <a:pt x="6" y="43"/>
                    </a:lnTo>
                    <a:lnTo>
                      <a:pt x="0" y="41"/>
                    </a:lnTo>
                    <a:lnTo>
                      <a:pt x="6" y="0"/>
                    </a:lnTo>
                    <a:lnTo>
                      <a:pt x="12" y="6"/>
                    </a:lnTo>
                    <a:lnTo>
                      <a:pt x="17" y="10"/>
                    </a:lnTo>
                    <a:lnTo>
                      <a:pt x="21" y="16"/>
                    </a:lnTo>
                    <a:lnTo>
                      <a:pt x="27" y="22"/>
                    </a:lnTo>
                    <a:close/>
                  </a:path>
                </a:pathLst>
              </a:custGeom>
              <a:solidFill>
                <a:srgbClr val="7F007F"/>
              </a:solidFill>
              <a:ln w="9525">
                <a:noFill/>
                <a:round/>
                <a:headEnd/>
                <a:tailEnd/>
              </a:ln>
            </p:spPr>
            <p:txBody>
              <a:bodyPr/>
              <a:lstStyle/>
              <a:p>
                <a:endParaRPr lang="es-ES_tradnl"/>
              </a:p>
            </p:txBody>
          </p:sp>
          <p:sp>
            <p:nvSpPr>
              <p:cNvPr id="206954" name="Freeform 106"/>
              <p:cNvSpPr>
                <a:spLocks/>
              </p:cNvSpPr>
              <p:nvPr/>
            </p:nvSpPr>
            <p:spPr bwMode="auto">
              <a:xfrm>
                <a:off x="2437" y="3229"/>
                <a:ext cx="16" cy="32"/>
              </a:xfrm>
              <a:custGeom>
                <a:avLst/>
                <a:gdLst/>
                <a:ahLst/>
                <a:cxnLst>
                  <a:cxn ang="0">
                    <a:pos x="31" y="23"/>
                  </a:cxn>
                  <a:cxn ang="0">
                    <a:pos x="25" y="64"/>
                  </a:cxn>
                  <a:cxn ang="0">
                    <a:pos x="18" y="63"/>
                  </a:cxn>
                  <a:cxn ang="0">
                    <a:pos x="12" y="61"/>
                  </a:cxn>
                  <a:cxn ang="0">
                    <a:pos x="6" y="60"/>
                  </a:cxn>
                  <a:cxn ang="0">
                    <a:pos x="0" y="58"/>
                  </a:cxn>
                  <a:cxn ang="0">
                    <a:pos x="12" y="0"/>
                  </a:cxn>
                  <a:cxn ang="0">
                    <a:pos x="16" y="5"/>
                  </a:cxn>
                  <a:cxn ang="0">
                    <a:pos x="22" y="11"/>
                  </a:cxn>
                  <a:cxn ang="0">
                    <a:pos x="27" y="17"/>
                  </a:cxn>
                  <a:cxn ang="0">
                    <a:pos x="31" y="23"/>
                  </a:cxn>
                </a:cxnLst>
                <a:rect l="0" t="0" r="r" b="b"/>
                <a:pathLst>
                  <a:path w="31" h="64">
                    <a:moveTo>
                      <a:pt x="31" y="23"/>
                    </a:moveTo>
                    <a:lnTo>
                      <a:pt x="25" y="64"/>
                    </a:lnTo>
                    <a:lnTo>
                      <a:pt x="18" y="63"/>
                    </a:lnTo>
                    <a:lnTo>
                      <a:pt x="12" y="61"/>
                    </a:lnTo>
                    <a:lnTo>
                      <a:pt x="6" y="60"/>
                    </a:lnTo>
                    <a:lnTo>
                      <a:pt x="0" y="58"/>
                    </a:lnTo>
                    <a:lnTo>
                      <a:pt x="12" y="0"/>
                    </a:lnTo>
                    <a:lnTo>
                      <a:pt x="16" y="5"/>
                    </a:lnTo>
                    <a:lnTo>
                      <a:pt x="22" y="11"/>
                    </a:lnTo>
                    <a:lnTo>
                      <a:pt x="27" y="17"/>
                    </a:lnTo>
                    <a:lnTo>
                      <a:pt x="31" y="23"/>
                    </a:lnTo>
                    <a:close/>
                  </a:path>
                </a:pathLst>
              </a:custGeom>
              <a:solidFill>
                <a:srgbClr val="891C8E"/>
              </a:solidFill>
              <a:ln w="9525">
                <a:noFill/>
                <a:round/>
                <a:headEnd/>
                <a:tailEnd/>
              </a:ln>
            </p:spPr>
            <p:txBody>
              <a:bodyPr/>
              <a:lstStyle/>
              <a:p>
                <a:endParaRPr lang="es-ES_tradnl"/>
              </a:p>
            </p:txBody>
          </p:sp>
          <p:sp>
            <p:nvSpPr>
              <p:cNvPr id="206955" name="Freeform 107"/>
              <p:cNvSpPr>
                <a:spLocks/>
              </p:cNvSpPr>
              <p:nvPr/>
            </p:nvSpPr>
            <p:spPr bwMode="auto">
              <a:xfrm>
                <a:off x="2425" y="3218"/>
                <a:ext cx="18" cy="40"/>
              </a:xfrm>
              <a:custGeom>
                <a:avLst/>
                <a:gdLst/>
                <a:ahLst/>
                <a:cxnLst>
                  <a:cxn ang="0">
                    <a:pos x="36" y="20"/>
                  </a:cxn>
                  <a:cxn ang="0">
                    <a:pos x="24" y="78"/>
                  </a:cxn>
                  <a:cxn ang="0">
                    <a:pos x="18" y="75"/>
                  </a:cxn>
                  <a:cxn ang="0">
                    <a:pos x="12" y="74"/>
                  </a:cxn>
                  <a:cxn ang="0">
                    <a:pos x="6" y="71"/>
                  </a:cxn>
                  <a:cxn ang="0">
                    <a:pos x="0" y="67"/>
                  </a:cxn>
                  <a:cxn ang="0">
                    <a:pos x="14" y="0"/>
                  </a:cxn>
                  <a:cxn ang="0">
                    <a:pos x="18" y="4"/>
                  </a:cxn>
                  <a:cxn ang="0">
                    <a:pos x="24" y="8"/>
                  </a:cxn>
                  <a:cxn ang="0">
                    <a:pos x="30" y="14"/>
                  </a:cxn>
                  <a:cxn ang="0">
                    <a:pos x="36" y="20"/>
                  </a:cxn>
                </a:cxnLst>
                <a:rect l="0" t="0" r="r" b="b"/>
                <a:pathLst>
                  <a:path w="36" h="78">
                    <a:moveTo>
                      <a:pt x="36" y="20"/>
                    </a:moveTo>
                    <a:lnTo>
                      <a:pt x="24" y="78"/>
                    </a:lnTo>
                    <a:lnTo>
                      <a:pt x="18" y="75"/>
                    </a:lnTo>
                    <a:lnTo>
                      <a:pt x="12" y="74"/>
                    </a:lnTo>
                    <a:lnTo>
                      <a:pt x="6" y="71"/>
                    </a:lnTo>
                    <a:lnTo>
                      <a:pt x="0" y="67"/>
                    </a:lnTo>
                    <a:lnTo>
                      <a:pt x="14" y="0"/>
                    </a:lnTo>
                    <a:lnTo>
                      <a:pt x="18" y="4"/>
                    </a:lnTo>
                    <a:lnTo>
                      <a:pt x="24" y="8"/>
                    </a:lnTo>
                    <a:lnTo>
                      <a:pt x="30" y="14"/>
                    </a:lnTo>
                    <a:lnTo>
                      <a:pt x="36" y="20"/>
                    </a:lnTo>
                    <a:close/>
                  </a:path>
                </a:pathLst>
              </a:custGeom>
              <a:solidFill>
                <a:srgbClr val="93359E"/>
              </a:solidFill>
              <a:ln w="9525">
                <a:noFill/>
                <a:round/>
                <a:headEnd/>
                <a:tailEnd/>
              </a:ln>
            </p:spPr>
            <p:txBody>
              <a:bodyPr/>
              <a:lstStyle/>
              <a:p>
                <a:endParaRPr lang="es-ES_tradnl"/>
              </a:p>
            </p:txBody>
          </p:sp>
          <p:sp>
            <p:nvSpPr>
              <p:cNvPr id="206956" name="Freeform 108"/>
              <p:cNvSpPr>
                <a:spLocks/>
              </p:cNvSpPr>
              <p:nvPr/>
            </p:nvSpPr>
            <p:spPr bwMode="auto">
              <a:xfrm>
                <a:off x="2414" y="3210"/>
                <a:ext cx="18" cy="42"/>
              </a:xfrm>
              <a:custGeom>
                <a:avLst/>
                <a:gdLst/>
                <a:ahLst/>
                <a:cxnLst>
                  <a:cxn ang="0">
                    <a:pos x="36" y="17"/>
                  </a:cxn>
                  <a:cxn ang="0">
                    <a:pos x="22" y="84"/>
                  </a:cxn>
                  <a:cxn ang="0">
                    <a:pos x="16" y="81"/>
                  </a:cxn>
                  <a:cxn ang="0">
                    <a:pos x="10" y="78"/>
                  </a:cxn>
                  <a:cxn ang="0">
                    <a:pos x="4" y="76"/>
                  </a:cxn>
                  <a:cxn ang="0">
                    <a:pos x="0" y="73"/>
                  </a:cxn>
                  <a:cxn ang="0">
                    <a:pos x="12" y="0"/>
                  </a:cxn>
                  <a:cxn ang="0">
                    <a:pos x="13" y="2"/>
                  </a:cxn>
                  <a:cxn ang="0">
                    <a:pos x="16" y="2"/>
                  </a:cxn>
                  <a:cxn ang="0">
                    <a:pos x="18" y="3"/>
                  </a:cxn>
                  <a:cxn ang="0">
                    <a:pos x="19" y="5"/>
                  </a:cxn>
                  <a:cxn ang="0">
                    <a:pos x="24" y="8"/>
                  </a:cxn>
                  <a:cxn ang="0">
                    <a:pos x="28" y="11"/>
                  </a:cxn>
                  <a:cxn ang="0">
                    <a:pos x="33" y="14"/>
                  </a:cxn>
                  <a:cxn ang="0">
                    <a:pos x="36" y="17"/>
                  </a:cxn>
                </a:cxnLst>
                <a:rect l="0" t="0" r="r" b="b"/>
                <a:pathLst>
                  <a:path w="36" h="84">
                    <a:moveTo>
                      <a:pt x="36" y="17"/>
                    </a:moveTo>
                    <a:lnTo>
                      <a:pt x="22" y="84"/>
                    </a:lnTo>
                    <a:lnTo>
                      <a:pt x="16" y="81"/>
                    </a:lnTo>
                    <a:lnTo>
                      <a:pt x="10" y="78"/>
                    </a:lnTo>
                    <a:lnTo>
                      <a:pt x="4" y="76"/>
                    </a:lnTo>
                    <a:lnTo>
                      <a:pt x="0" y="73"/>
                    </a:lnTo>
                    <a:lnTo>
                      <a:pt x="12" y="0"/>
                    </a:lnTo>
                    <a:lnTo>
                      <a:pt x="13" y="2"/>
                    </a:lnTo>
                    <a:lnTo>
                      <a:pt x="16" y="2"/>
                    </a:lnTo>
                    <a:lnTo>
                      <a:pt x="18" y="3"/>
                    </a:lnTo>
                    <a:lnTo>
                      <a:pt x="19" y="5"/>
                    </a:lnTo>
                    <a:lnTo>
                      <a:pt x="24" y="8"/>
                    </a:lnTo>
                    <a:lnTo>
                      <a:pt x="28" y="11"/>
                    </a:lnTo>
                    <a:lnTo>
                      <a:pt x="33" y="14"/>
                    </a:lnTo>
                    <a:lnTo>
                      <a:pt x="36" y="17"/>
                    </a:lnTo>
                    <a:close/>
                  </a:path>
                </a:pathLst>
              </a:custGeom>
              <a:solidFill>
                <a:srgbClr val="A354AF"/>
              </a:solidFill>
              <a:ln w="9525">
                <a:noFill/>
                <a:round/>
                <a:headEnd/>
                <a:tailEnd/>
              </a:ln>
            </p:spPr>
            <p:txBody>
              <a:bodyPr/>
              <a:lstStyle/>
              <a:p>
                <a:endParaRPr lang="es-ES_tradnl"/>
              </a:p>
            </p:txBody>
          </p:sp>
          <p:sp>
            <p:nvSpPr>
              <p:cNvPr id="206957" name="Freeform 109"/>
              <p:cNvSpPr>
                <a:spLocks/>
              </p:cNvSpPr>
              <p:nvPr/>
            </p:nvSpPr>
            <p:spPr bwMode="auto">
              <a:xfrm>
                <a:off x="2402" y="3204"/>
                <a:ext cx="18" cy="43"/>
              </a:xfrm>
              <a:custGeom>
                <a:avLst/>
                <a:gdLst/>
                <a:ahLst/>
                <a:cxnLst>
                  <a:cxn ang="0">
                    <a:pos x="36" y="12"/>
                  </a:cxn>
                  <a:cxn ang="0">
                    <a:pos x="24" y="85"/>
                  </a:cxn>
                  <a:cxn ang="0">
                    <a:pos x="18" y="81"/>
                  </a:cxn>
                  <a:cxn ang="0">
                    <a:pos x="12" y="76"/>
                  </a:cxn>
                  <a:cxn ang="0">
                    <a:pos x="6" y="73"/>
                  </a:cxn>
                  <a:cxn ang="0">
                    <a:pos x="0" y="69"/>
                  </a:cxn>
                  <a:cxn ang="0">
                    <a:pos x="13" y="0"/>
                  </a:cxn>
                  <a:cxn ang="0">
                    <a:pos x="19" y="3"/>
                  </a:cxn>
                  <a:cxn ang="0">
                    <a:pos x="25" y="5"/>
                  </a:cxn>
                  <a:cxn ang="0">
                    <a:pos x="31" y="8"/>
                  </a:cxn>
                  <a:cxn ang="0">
                    <a:pos x="36" y="12"/>
                  </a:cxn>
                </a:cxnLst>
                <a:rect l="0" t="0" r="r" b="b"/>
                <a:pathLst>
                  <a:path w="36" h="85">
                    <a:moveTo>
                      <a:pt x="36" y="12"/>
                    </a:moveTo>
                    <a:lnTo>
                      <a:pt x="24" y="85"/>
                    </a:lnTo>
                    <a:lnTo>
                      <a:pt x="18" y="81"/>
                    </a:lnTo>
                    <a:lnTo>
                      <a:pt x="12" y="76"/>
                    </a:lnTo>
                    <a:lnTo>
                      <a:pt x="6" y="73"/>
                    </a:lnTo>
                    <a:lnTo>
                      <a:pt x="0" y="69"/>
                    </a:lnTo>
                    <a:lnTo>
                      <a:pt x="13" y="0"/>
                    </a:lnTo>
                    <a:lnTo>
                      <a:pt x="19" y="3"/>
                    </a:lnTo>
                    <a:lnTo>
                      <a:pt x="25" y="5"/>
                    </a:lnTo>
                    <a:lnTo>
                      <a:pt x="31" y="8"/>
                    </a:lnTo>
                    <a:lnTo>
                      <a:pt x="36" y="12"/>
                    </a:lnTo>
                    <a:close/>
                  </a:path>
                </a:pathLst>
              </a:custGeom>
              <a:solidFill>
                <a:srgbClr val="AD70BF"/>
              </a:solidFill>
              <a:ln w="9525">
                <a:noFill/>
                <a:round/>
                <a:headEnd/>
                <a:tailEnd/>
              </a:ln>
            </p:spPr>
            <p:txBody>
              <a:bodyPr/>
              <a:lstStyle/>
              <a:p>
                <a:endParaRPr lang="es-ES_tradnl"/>
              </a:p>
            </p:txBody>
          </p:sp>
          <p:sp>
            <p:nvSpPr>
              <p:cNvPr id="206958" name="Freeform 110"/>
              <p:cNvSpPr>
                <a:spLocks/>
              </p:cNvSpPr>
              <p:nvPr/>
            </p:nvSpPr>
            <p:spPr bwMode="auto">
              <a:xfrm>
                <a:off x="2391" y="3200"/>
                <a:ext cx="18" cy="38"/>
              </a:xfrm>
              <a:custGeom>
                <a:avLst/>
                <a:gdLst/>
                <a:ahLst/>
                <a:cxnLst>
                  <a:cxn ang="0">
                    <a:pos x="35" y="7"/>
                  </a:cxn>
                  <a:cxn ang="0">
                    <a:pos x="22" y="76"/>
                  </a:cxn>
                  <a:cxn ang="0">
                    <a:pos x="16" y="73"/>
                  </a:cxn>
                  <a:cxn ang="0">
                    <a:pos x="10" y="70"/>
                  </a:cxn>
                  <a:cxn ang="0">
                    <a:pos x="6" y="67"/>
                  </a:cxn>
                  <a:cxn ang="0">
                    <a:pos x="0" y="62"/>
                  </a:cxn>
                  <a:cxn ang="0">
                    <a:pos x="10" y="0"/>
                  </a:cxn>
                  <a:cxn ang="0">
                    <a:pos x="16" y="1"/>
                  </a:cxn>
                  <a:cxn ang="0">
                    <a:pos x="24" y="3"/>
                  </a:cxn>
                  <a:cxn ang="0">
                    <a:pos x="29" y="6"/>
                  </a:cxn>
                  <a:cxn ang="0">
                    <a:pos x="35" y="7"/>
                  </a:cxn>
                </a:cxnLst>
                <a:rect l="0" t="0" r="r" b="b"/>
                <a:pathLst>
                  <a:path w="35" h="76">
                    <a:moveTo>
                      <a:pt x="35" y="7"/>
                    </a:moveTo>
                    <a:lnTo>
                      <a:pt x="22" y="76"/>
                    </a:lnTo>
                    <a:lnTo>
                      <a:pt x="16" y="73"/>
                    </a:lnTo>
                    <a:lnTo>
                      <a:pt x="10" y="70"/>
                    </a:lnTo>
                    <a:lnTo>
                      <a:pt x="6" y="67"/>
                    </a:lnTo>
                    <a:lnTo>
                      <a:pt x="0" y="62"/>
                    </a:lnTo>
                    <a:lnTo>
                      <a:pt x="10" y="0"/>
                    </a:lnTo>
                    <a:lnTo>
                      <a:pt x="16" y="1"/>
                    </a:lnTo>
                    <a:lnTo>
                      <a:pt x="24" y="3"/>
                    </a:lnTo>
                    <a:lnTo>
                      <a:pt x="29" y="6"/>
                    </a:lnTo>
                    <a:lnTo>
                      <a:pt x="35" y="7"/>
                    </a:lnTo>
                    <a:close/>
                  </a:path>
                </a:pathLst>
              </a:custGeom>
              <a:solidFill>
                <a:srgbClr val="BA89CE"/>
              </a:solidFill>
              <a:ln w="9525">
                <a:noFill/>
                <a:round/>
                <a:headEnd/>
                <a:tailEnd/>
              </a:ln>
            </p:spPr>
            <p:txBody>
              <a:bodyPr/>
              <a:lstStyle/>
              <a:p>
                <a:endParaRPr lang="es-ES_tradnl"/>
              </a:p>
            </p:txBody>
          </p:sp>
          <p:sp>
            <p:nvSpPr>
              <p:cNvPr id="206959" name="Freeform 111"/>
              <p:cNvSpPr>
                <a:spLocks/>
              </p:cNvSpPr>
              <p:nvPr/>
            </p:nvSpPr>
            <p:spPr bwMode="auto">
              <a:xfrm>
                <a:off x="2380" y="3199"/>
                <a:ext cx="16" cy="33"/>
              </a:xfrm>
              <a:custGeom>
                <a:avLst/>
                <a:gdLst/>
                <a:ahLst/>
                <a:cxnLst>
                  <a:cxn ang="0">
                    <a:pos x="33" y="3"/>
                  </a:cxn>
                  <a:cxn ang="0">
                    <a:pos x="23" y="65"/>
                  </a:cxn>
                  <a:cxn ang="0">
                    <a:pos x="17" y="61"/>
                  </a:cxn>
                  <a:cxn ang="0">
                    <a:pos x="11" y="56"/>
                  </a:cxn>
                  <a:cxn ang="0">
                    <a:pos x="5" y="53"/>
                  </a:cxn>
                  <a:cxn ang="0">
                    <a:pos x="0" y="49"/>
                  </a:cxn>
                  <a:cxn ang="0">
                    <a:pos x="9" y="0"/>
                  </a:cxn>
                  <a:cxn ang="0">
                    <a:pos x="15" y="0"/>
                  </a:cxn>
                  <a:cxn ang="0">
                    <a:pos x="21" y="0"/>
                  </a:cxn>
                  <a:cxn ang="0">
                    <a:pos x="27" y="1"/>
                  </a:cxn>
                  <a:cxn ang="0">
                    <a:pos x="33" y="3"/>
                  </a:cxn>
                </a:cxnLst>
                <a:rect l="0" t="0" r="r" b="b"/>
                <a:pathLst>
                  <a:path w="33" h="65">
                    <a:moveTo>
                      <a:pt x="33" y="3"/>
                    </a:moveTo>
                    <a:lnTo>
                      <a:pt x="23" y="65"/>
                    </a:lnTo>
                    <a:lnTo>
                      <a:pt x="17" y="61"/>
                    </a:lnTo>
                    <a:lnTo>
                      <a:pt x="11" y="56"/>
                    </a:lnTo>
                    <a:lnTo>
                      <a:pt x="5" y="53"/>
                    </a:lnTo>
                    <a:lnTo>
                      <a:pt x="0" y="49"/>
                    </a:lnTo>
                    <a:lnTo>
                      <a:pt x="9" y="0"/>
                    </a:lnTo>
                    <a:lnTo>
                      <a:pt x="15" y="0"/>
                    </a:lnTo>
                    <a:lnTo>
                      <a:pt x="21" y="0"/>
                    </a:lnTo>
                    <a:lnTo>
                      <a:pt x="27" y="1"/>
                    </a:lnTo>
                    <a:lnTo>
                      <a:pt x="33" y="3"/>
                    </a:lnTo>
                    <a:close/>
                  </a:path>
                </a:pathLst>
              </a:custGeom>
              <a:solidFill>
                <a:srgbClr val="C4A5DD"/>
              </a:solidFill>
              <a:ln w="9525">
                <a:noFill/>
                <a:round/>
                <a:headEnd/>
                <a:tailEnd/>
              </a:ln>
            </p:spPr>
            <p:txBody>
              <a:bodyPr/>
              <a:lstStyle/>
              <a:p>
                <a:endParaRPr lang="es-ES_tradnl"/>
              </a:p>
            </p:txBody>
          </p:sp>
          <p:sp>
            <p:nvSpPr>
              <p:cNvPr id="206960" name="Freeform 112"/>
              <p:cNvSpPr>
                <a:spLocks/>
              </p:cNvSpPr>
              <p:nvPr/>
            </p:nvSpPr>
            <p:spPr bwMode="auto">
              <a:xfrm>
                <a:off x="2368" y="3197"/>
                <a:ext cx="16" cy="26"/>
              </a:xfrm>
              <a:custGeom>
                <a:avLst/>
                <a:gdLst/>
                <a:ahLst/>
                <a:cxnLst>
                  <a:cxn ang="0">
                    <a:pos x="33" y="3"/>
                  </a:cxn>
                  <a:cxn ang="0">
                    <a:pos x="24" y="52"/>
                  </a:cxn>
                  <a:cxn ang="0">
                    <a:pos x="18" y="49"/>
                  </a:cxn>
                  <a:cxn ang="0">
                    <a:pos x="12" y="46"/>
                  </a:cxn>
                  <a:cxn ang="0">
                    <a:pos x="6" y="43"/>
                  </a:cxn>
                  <a:cxn ang="0">
                    <a:pos x="0" y="40"/>
                  </a:cxn>
                  <a:cxn ang="0">
                    <a:pos x="8" y="0"/>
                  </a:cxn>
                  <a:cxn ang="0">
                    <a:pos x="14" y="0"/>
                  </a:cxn>
                  <a:cxn ang="0">
                    <a:pos x="21" y="0"/>
                  </a:cxn>
                  <a:cxn ang="0">
                    <a:pos x="27" y="1"/>
                  </a:cxn>
                  <a:cxn ang="0">
                    <a:pos x="33" y="3"/>
                  </a:cxn>
                </a:cxnLst>
                <a:rect l="0" t="0" r="r" b="b"/>
                <a:pathLst>
                  <a:path w="33" h="52">
                    <a:moveTo>
                      <a:pt x="33" y="3"/>
                    </a:moveTo>
                    <a:lnTo>
                      <a:pt x="24" y="52"/>
                    </a:lnTo>
                    <a:lnTo>
                      <a:pt x="18" y="49"/>
                    </a:lnTo>
                    <a:lnTo>
                      <a:pt x="12" y="46"/>
                    </a:lnTo>
                    <a:lnTo>
                      <a:pt x="6" y="43"/>
                    </a:lnTo>
                    <a:lnTo>
                      <a:pt x="0" y="40"/>
                    </a:lnTo>
                    <a:lnTo>
                      <a:pt x="8" y="0"/>
                    </a:lnTo>
                    <a:lnTo>
                      <a:pt x="14" y="0"/>
                    </a:lnTo>
                    <a:lnTo>
                      <a:pt x="21" y="0"/>
                    </a:lnTo>
                    <a:lnTo>
                      <a:pt x="27" y="1"/>
                    </a:lnTo>
                    <a:lnTo>
                      <a:pt x="33" y="3"/>
                    </a:lnTo>
                    <a:close/>
                  </a:path>
                </a:pathLst>
              </a:custGeom>
              <a:solidFill>
                <a:srgbClr val="D3C1EF"/>
              </a:solidFill>
              <a:ln w="9525">
                <a:noFill/>
                <a:round/>
                <a:headEnd/>
                <a:tailEnd/>
              </a:ln>
            </p:spPr>
            <p:txBody>
              <a:bodyPr/>
              <a:lstStyle/>
              <a:p>
                <a:endParaRPr lang="es-ES_tradnl"/>
              </a:p>
            </p:txBody>
          </p:sp>
          <p:sp>
            <p:nvSpPr>
              <p:cNvPr id="206961" name="Freeform 113"/>
              <p:cNvSpPr>
                <a:spLocks/>
              </p:cNvSpPr>
              <p:nvPr/>
            </p:nvSpPr>
            <p:spPr bwMode="auto">
              <a:xfrm>
                <a:off x="2355" y="3197"/>
                <a:ext cx="16" cy="21"/>
              </a:xfrm>
              <a:custGeom>
                <a:avLst/>
                <a:gdLst/>
                <a:ahLst/>
                <a:cxnLst>
                  <a:cxn ang="0">
                    <a:pos x="33" y="0"/>
                  </a:cxn>
                  <a:cxn ang="0">
                    <a:pos x="25" y="40"/>
                  </a:cxn>
                  <a:cxn ang="0">
                    <a:pos x="23" y="37"/>
                  </a:cxn>
                  <a:cxn ang="0">
                    <a:pos x="21" y="36"/>
                  </a:cxn>
                  <a:cxn ang="0">
                    <a:pos x="18" y="34"/>
                  </a:cxn>
                  <a:cxn ang="0">
                    <a:pos x="15" y="33"/>
                  </a:cxn>
                  <a:cxn ang="0">
                    <a:pos x="12" y="33"/>
                  </a:cxn>
                  <a:cxn ang="0">
                    <a:pos x="9" y="31"/>
                  </a:cxn>
                  <a:cxn ang="0">
                    <a:pos x="5" y="30"/>
                  </a:cxn>
                  <a:cxn ang="0">
                    <a:pos x="0" y="28"/>
                  </a:cxn>
                  <a:cxn ang="0">
                    <a:pos x="6" y="3"/>
                  </a:cxn>
                  <a:cxn ang="0">
                    <a:pos x="12" y="3"/>
                  </a:cxn>
                  <a:cxn ang="0">
                    <a:pos x="18" y="1"/>
                  </a:cxn>
                  <a:cxn ang="0">
                    <a:pos x="25" y="0"/>
                  </a:cxn>
                  <a:cxn ang="0">
                    <a:pos x="33" y="0"/>
                  </a:cxn>
                </a:cxnLst>
                <a:rect l="0" t="0" r="r" b="b"/>
                <a:pathLst>
                  <a:path w="33" h="40">
                    <a:moveTo>
                      <a:pt x="33" y="0"/>
                    </a:moveTo>
                    <a:lnTo>
                      <a:pt x="25" y="40"/>
                    </a:lnTo>
                    <a:lnTo>
                      <a:pt x="23" y="37"/>
                    </a:lnTo>
                    <a:lnTo>
                      <a:pt x="21" y="36"/>
                    </a:lnTo>
                    <a:lnTo>
                      <a:pt x="18" y="34"/>
                    </a:lnTo>
                    <a:lnTo>
                      <a:pt x="15" y="33"/>
                    </a:lnTo>
                    <a:lnTo>
                      <a:pt x="12" y="33"/>
                    </a:lnTo>
                    <a:lnTo>
                      <a:pt x="9" y="31"/>
                    </a:lnTo>
                    <a:lnTo>
                      <a:pt x="5" y="30"/>
                    </a:lnTo>
                    <a:lnTo>
                      <a:pt x="0" y="28"/>
                    </a:lnTo>
                    <a:lnTo>
                      <a:pt x="6" y="3"/>
                    </a:lnTo>
                    <a:lnTo>
                      <a:pt x="12" y="3"/>
                    </a:lnTo>
                    <a:lnTo>
                      <a:pt x="18" y="1"/>
                    </a:lnTo>
                    <a:lnTo>
                      <a:pt x="25" y="0"/>
                    </a:lnTo>
                    <a:lnTo>
                      <a:pt x="33" y="0"/>
                    </a:lnTo>
                    <a:close/>
                  </a:path>
                </a:pathLst>
              </a:custGeom>
              <a:solidFill>
                <a:srgbClr val="DDDDFF"/>
              </a:solidFill>
              <a:ln w="9525">
                <a:noFill/>
                <a:round/>
                <a:headEnd/>
                <a:tailEnd/>
              </a:ln>
            </p:spPr>
            <p:txBody>
              <a:bodyPr/>
              <a:lstStyle/>
              <a:p>
                <a:endParaRPr lang="es-ES_tradnl"/>
              </a:p>
            </p:txBody>
          </p:sp>
          <p:sp>
            <p:nvSpPr>
              <p:cNvPr id="206962" name="Freeform 114"/>
              <p:cNvSpPr>
                <a:spLocks/>
              </p:cNvSpPr>
              <p:nvPr/>
            </p:nvSpPr>
            <p:spPr bwMode="auto">
              <a:xfrm>
                <a:off x="2336" y="3199"/>
                <a:ext cx="22" cy="13"/>
              </a:xfrm>
              <a:custGeom>
                <a:avLst/>
                <a:gdLst/>
                <a:ahLst/>
                <a:cxnLst>
                  <a:cxn ang="0">
                    <a:pos x="43" y="0"/>
                  </a:cxn>
                  <a:cxn ang="0">
                    <a:pos x="37" y="25"/>
                  </a:cxn>
                  <a:cxn ang="0">
                    <a:pos x="30" y="21"/>
                  </a:cxn>
                  <a:cxn ang="0">
                    <a:pos x="21" y="18"/>
                  </a:cxn>
                  <a:cxn ang="0">
                    <a:pos x="10" y="16"/>
                  </a:cxn>
                  <a:cxn ang="0">
                    <a:pos x="0" y="13"/>
                  </a:cxn>
                  <a:cxn ang="0">
                    <a:pos x="0" y="13"/>
                  </a:cxn>
                  <a:cxn ang="0">
                    <a:pos x="0" y="13"/>
                  </a:cxn>
                  <a:cxn ang="0">
                    <a:pos x="10" y="9"/>
                  </a:cxn>
                  <a:cxn ang="0">
                    <a:pos x="21" y="6"/>
                  </a:cxn>
                  <a:cxn ang="0">
                    <a:pos x="31" y="3"/>
                  </a:cxn>
                  <a:cxn ang="0">
                    <a:pos x="43" y="0"/>
                  </a:cxn>
                </a:cxnLst>
                <a:rect l="0" t="0" r="r" b="b"/>
                <a:pathLst>
                  <a:path w="43" h="25">
                    <a:moveTo>
                      <a:pt x="43" y="0"/>
                    </a:moveTo>
                    <a:lnTo>
                      <a:pt x="37" y="25"/>
                    </a:lnTo>
                    <a:lnTo>
                      <a:pt x="30" y="21"/>
                    </a:lnTo>
                    <a:lnTo>
                      <a:pt x="21" y="18"/>
                    </a:lnTo>
                    <a:lnTo>
                      <a:pt x="10" y="16"/>
                    </a:lnTo>
                    <a:lnTo>
                      <a:pt x="0" y="13"/>
                    </a:lnTo>
                    <a:lnTo>
                      <a:pt x="0" y="13"/>
                    </a:lnTo>
                    <a:lnTo>
                      <a:pt x="0" y="13"/>
                    </a:lnTo>
                    <a:lnTo>
                      <a:pt x="10" y="9"/>
                    </a:lnTo>
                    <a:lnTo>
                      <a:pt x="21" y="6"/>
                    </a:lnTo>
                    <a:lnTo>
                      <a:pt x="31" y="3"/>
                    </a:lnTo>
                    <a:lnTo>
                      <a:pt x="43" y="0"/>
                    </a:lnTo>
                    <a:close/>
                  </a:path>
                </a:pathLst>
              </a:custGeom>
              <a:solidFill>
                <a:srgbClr val="DDDDFF"/>
              </a:solidFill>
              <a:ln w="9525">
                <a:noFill/>
                <a:round/>
                <a:headEnd/>
                <a:tailEnd/>
              </a:ln>
            </p:spPr>
            <p:txBody>
              <a:bodyPr/>
              <a:lstStyle/>
              <a:p>
                <a:endParaRPr lang="es-ES_tradnl"/>
              </a:p>
            </p:txBody>
          </p:sp>
          <p:sp>
            <p:nvSpPr>
              <p:cNvPr id="206963" name="Freeform 115"/>
              <p:cNvSpPr>
                <a:spLocks/>
              </p:cNvSpPr>
              <p:nvPr/>
            </p:nvSpPr>
            <p:spPr bwMode="auto">
              <a:xfrm>
                <a:off x="2141" y="3234"/>
                <a:ext cx="20" cy="7"/>
              </a:xfrm>
              <a:custGeom>
                <a:avLst/>
                <a:gdLst/>
                <a:ahLst/>
                <a:cxnLst>
                  <a:cxn ang="0">
                    <a:pos x="0" y="4"/>
                  </a:cxn>
                  <a:cxn ang="0">
                    <a:pos x="9" y="0"/>
                  </a:cxn>
                  <a:cxn ang="0">
                    <a:pos x="19" y="0"/>
                  </a:cxn>
                  <a:cxn ang="0">
                    <a:pos x="30" y="1"/>
                  </a:cxn>
                  <a:cxn ang="0">
                    <a:pos x="40" y="3"/>
                  </a:cxn>
                  <a:cxn ang="0">
                    <a:pos x="40" y="7"/>
                  </a:cxn>
                  <a:cxn ang="0">
                    <a:pos x="37" y="10"/>
                  </a:cxn>
                  <a:cxn ang="0">
                    <a:pos x="34" y="12"/>
                  </a:cxn>
                  <a:cxn ang="0">
                    <a:pos x="30" y="15"/>
                  </a:cxn>
                  <a:cxn ang="0">
                    <a:pos x="21" y="13"/>
                  </a:cxn>
                  <a:cxn ang="0">
                    <a:pos x="12" y="13"/>
                  </a:cxn>
                  <a:cxn ang="0">
                    <a:pos x="5" y="12"/>
                  </a:cxn>
                  <a:cxn ang="0">
                    <a:pos x="0" y="4"/>
                  </a:cxn>
                  <a:cxn ang="0">
                    <a:pos x="0" y="4"/>
                  </a:cxn>
                  <a:cxn ang="0">
                    <a:pos x="0" y="4"/>
                  </a:cxn>
                </a:cxnLst>
                <a:rect l="0" t="0" r="r" b="b"/>
                <a:pathLst>
                  <a:path w="40" h="15">
                    <a:moveTo>
                      <a:pt x="0" y="4"/>
                    </a:moveTo>
                    <a:lnTo>
                      <a:pt x="9" y="0"/>
                    </a:lnTo>
                    <a:lnTo>
                      <a:pt x="19" y="0"/>
                    </a:lnTo>
                    <a:lnTo>
                      <a:pt x="30" y="1"/>
                    </a:lnTo>
                    <a:lnTo>
                      <a:pt x="40" y="3"/>
                    </a:lnTo>
                    <a:lnTo>
                      <a:pt x="40" y="7"/>
                    </a:lnTo>
                    <a:lnTo>
                      <a:pt x="37" y="10"/>
                    </a:lnTo>
                    <a:lnTo>
                      <a:pt x="34" y="12"/>
                    </a:lnTo>
                    <a:lnTo>
                      <a:pt x="30" y="15"/>
                    </a:lnTo>
                    <a:lnTo>
                      <a:pt x="21" y="13"/>
                    </a:lnTo>
                    <a:lnTo>
                      <a:pt x="12" y="13"/>
                    </a:lnTo>
                    <a:lnTo>
                      <a:pt x="5" y="12"/>
                    </a:lnTo>
                    <a:lnTo>
                      <a:pt x="0" y="4"/>
                    </a:lnTo>
                    <a:lnTo>
                      <a:pt x="0" y="4"/>
                    </a:lnTo>
                    <a:lnTo>
                      <a:pt x="0" y="4"/>
                    </a:lnTo>
                    <a:close/>
                  </a:path>
                </a:pathLst>
              </a:custGeom>
              <a:solidFill>
                <a:srgbClr val="BFFF3F"/>
              </a:solidFill>
              <a:ln w="9525">
                <a:noFill/>
                <a:round/>
                <a:headEnd/>
                <a:tailEnd/>
              </a:ln>
            </p:spPr>
            <p:txBody>
              <a:bodyPr/>
              <a:lstStyle/>
              <a:p>
                <a:endParaRPr lang="es-ES_tradnl"/>
              </a:p>
            </p:txBody>
          </p:sp>
          <p:sp>
            <p:nvSpPr>
              <p:cNvPr id="206964" name="Freeform 116"/>
              <p:cNvSpPr>
                <a:spLocks/>
              </p:cNvSpPr>
              <p:nvPr/>
            </p:nvSpPr>
            <p:spPr bwMode="auto">
              <a:xfrm>
                <a:off x="2191" y="3231"/>
                <a:ext cx="28" cy="10"/>
              </a:xfrm>
              <a:custGeom>
                <a:avLst/>
                <a:gdLst/>
                <a:ahLst/>
                <a:cxnLst>
                  <a:cxn ang="0">
                    <a:pos x="0" y="18"/>
                  </a:cxn>
                  <a:cxn ang="0">
                    <a:pos x="0" y="12"/>
                  </a:cxn>
                  <a:cxn ang="0">
                    <a:pos x="0" y="12"/>
                  </a:cxn>
                  <a:cxn ang="0">
                    <a:pos x="8" y="10"/>
                  </a:cxn>
                  <a:cxn ang="0">
                    <a:pos x="14" y="7"/>
                  </a:cxn>
                  <a:cxn ang="0">
                    <a:pos x="21" y="4"/>
                  </a:cxn>
                  <a:cxn ang="0">
                    <a:pos x="29" y="3"/>
                  </a:cxn>
                  <a:cxn ang="0">
                    <a:pos x="36" y="1"/>
                  </a:cxn>
                  <a:cxn ang="0">
                    <a:pos x="44" y="0"/>
                  </a:cxn>
                  <a:cxn ang="0">
                    <a:pos x="51" y="0"/>
                  </a:cxn>
                  <a:cxn ang="0">
                    <a:pos x="57" y="1"/>
                  </a:cxn>
                  <a:cxn ang="0">
                    <a:pos x="57" y="1"/>
                  </a:cxn>
                  <a:cxn ang="0">
                    <a:pos x="57" y="4"/>
                  </a:cxn>
                  <a:cxn ang="0">
                    <a:pos x="57" y="4"/>
                  </a:cxn>
                  <a:cxn ang="0">
                    <a:pos x="50" y="7"/>
                  </a:cxn>
                  <a:cxn ang="0">
                    <a:pos x="44" y="9"/>
                  </a:cxn>
                  <a:cxn ang="0">
                    <a:pos x="36" y="12"/>
                  </a:cxn>
                  <a:cxn ang="0">
                    <a:pos x="29" y="13"/>
                  </a:cxn>
                  <a:cxn ang="0">
                    <a:pos x="23" y="16"/>
                  </a:cxn>
                  <a:cxn ang="0">
                    <a:pos x="15" y="18"/>
                  </a:cxn>
                  <a:cxn ang="0">
                    <a:pos x="8" y="19"/>
                  </a:cxn>
                  <a:cxn ang="0">
                    <a:pos x="0" y="21"/>
                  </a:cxn>
                  <a:cxn ang="0">
                    <a:pos x="0" y="21"/>
                  </a:cxn>
                  <a:cxn ang="0">
                    <a:pos x="0" y="18"/>
                  </a:cxn>
                  <a:cxn ang="0">
                    <a:pos x="0" y="18"/>
                  </a:cxn>
                </a:cxnLst>
                <a:rect l="0" t="0" r="r" b="b"/>
                <a:pathLst>
                  <a:path w="57" h="21">
                    <a:moveTo>
                      <a:pt x="0" y="18"/>
                    </a:moveTo>
                    <a:lnTo>
                      <a:pt x="0" y="12"/>
                    </a:lnTo>
                    <a:lnTo>
                      <a:pt x="0" y="12"/>
                    </a:lnTo>
                    <a:lnTo>
                      <a:pt x="8" y="10"/>
                    </a:lnTo>
                    <a:lnTo>
                      <a:pt x="14" y="7"/>
                    </a:lnTo>
                    <a:lnTo>
                      <a:pt x="21" y="4"/>
                    </a:lnTo>
                    <a:lnTo>
                      <a:pt x="29" y="3"/>
                    </a:lnTo>
                    <a:lnTo>
                      <a:pt x="36" y="1"/>
                    </a:lnTo>
                    <a:lnTo>
                      <a:pt x="44" y="0"/>
                    </a:lnTo>
                    <a:lnTo>
                      <a:pt x="51" y="0"/>
                    </a:lnTo>
                    <a:lnTo>
                      <a:pt x="57" y="1"/>
                    </a:lnTo>
                    <a:lnTo>
                      <a:pt x="57" y="1"/>
                    </a:lnTo>
                    <a:lnTo>
                      <a:pt x="57" y="4"/>
                    </a:lnTo>
                    <a:lnTo>
                      <a:pt x="57" y="4"/>
                    </a:lnTo>
                    <a:lnTo>
                      <a:pt x="50" y="7"/>
                    </a:lnTo>
                    <a:lnTo>
                      <a:pt x="44" y="9"/>
                    </a:lnTo>
                    <a:lnTo>
                      <a:pt x="36" y="12"/>
                    </a:lnTo>
                    <a:lnTo>
                      <a:pt x="29" y="13"/>
                    </a:lnTo>
                    <a:lnTo>
                      <a:pt x="23" y="16"/>
                    </a:lnTo>
                    <a:lnTo>
                      <a:pt x="15" y="18"/>
                    </a:lnTo>
                    <a:lnTo>
                      <a:pt x="8" y="19"/>
                    </a:lnTo>
                    <a:lnTo>
                      <a:pt x="0" y="21"/>
                    </a:lnTo>
                    <a:lnTo>
                      <a:pt x="0" y="21"/>
                    </a:lnTo>
                    <a:lnTo>
                      <a:pt x="0" y="18"/>
                    </a:lnTo>
                    <a:lnTo>
                      <a:pt x="0" y="18"/>
                    </a:lnTo>
                    <a:close/>
                  </a:path>
                </a:pathLst>
              </a:custGeom>
              <a:solidFill>
                <a:srgbClr val="BFFF3F"/>
              </a:solidFill>
              <a:ln w="9525">
                <a:noFill/>
                <a:round/>
                <a:headEnd/>
                <a:tailEnd/>
              </a:ln>
            </p:spPr>
            <p:txBody>
              <a:bodyPr/>
              <a:lstStyle/>
              <a:p>
                <a:endParaRPr lang="es-ES_tradnl"/>
              </a:p>
            </p:txBody>
          </p:sp>
          <p:sp>
            <p:nvSpPr>
              <p:cNvPr id="206965" name="Freeform 117"/>
              <p:cNvSpPr>
                <a:spLocks/>
              </p:cNvSpPr>
              <p:nvPr/>
            </p:nvSpPr>
            <p:spPr bwMode="auto">
              <a:xfrm>
                <a:off x="2237" y="3153"/>
                <a:ext cx="117" cy="82"/>
              </a:xfrm>
              <a:custGeom>
                <a:avLst/>
                <a:gdLst/>
                <a:ahLst/>
                <a:cxnLst>
                  <a:cxn ang="0">
                    <a:pos x="0" y="0"/>
                  </a:cxn>
                  <a:cxn ang="0">
                    <a:pos x="21" y="15"/>
                  </a:cxn>
                  <a:cxn ang="0">
                    <a:pos x="43" y="25"/>
                  </a:cxn>
                  <a:cxn ang="0">
                    <a:pos x="65" y="31"/>
                  </a:cxn>
                  <a:cxn ang="0">
                    <a:pos x="89" y="36"/>
                  </a:cxn>
                  <a:cxn ang="0">
                    <a:pos x="114" y="37"/>
                  </a:cxn>
                  <a:cxn ang="0">
                    <a:pos x="138" y="37"/>
                  </a:cxn>
                  <a:cxn ang="0">
                    <a:pos x="161" y="37"/>
                  </a:cxn>
                  <a:cxn ang="0">
                    <a:pos x="183" y="36"/>
                  </a:cxn>
                  <a:cxn ang="0">
                    <a:pos x="190" y="36"/>
                  </a:cxn>
                  <a:cxn ang="0">
                    <a:pos x="198" y="37"/>
                  </a:cxn>
                  <a:cxn ang="0">
                    <a:pos x="204" y="37"/>
                  </a:cxn>
                  <a:cxn ang="0">
                    <a:pos x="211" y="40"/>
                  </a:cxn>
                  <a:cxn ang="0">
                    <a:pos x="217" y="43"/>
                  </a:cxn>
                  <a:cxn ang="0">
                    <a:pos x="223" y="46"/>
                  </a:cxn>
                  <a:cxn ang="0">
                    <a:pos x="228" y="52"/>
                  </a:cxn>
                  <a:cxn ang="0">
                    <a:pos x="232" y="58"/>
                  </a:cxn>
                  <a:cxn ang="0">
                    <a:pos x="216" y="71"/>
                  </a:cxn>
                  <a:cxn ang="0">
                    <a:pos x="196" y="85"/>
                  </a:cxn>
                  <a:cxn ang="0">
                    <a:pos x="177" y="95"/>
                  </a:cxn>
                  <a:cxn ang="0">
                    <a:pos x="158" y="107"/>
                  </a:cxn>
                  <a:cxn ang="0">
                    <a:pos x="138" y="119"/>
                  </a:cxn>
                  <a:cxn ang="0">
                    <a:pos x="119" y="133"/>
                  </a:cxn>
                  <a:cxn ang="0">
                    <a:pos x="100" y="147"/>
                  </a:cxn>
                  <a:cxn ang="0">
                    <a:pos x="82" y="164"/>
                  </a:cxn>
                  <a:cxn ang="0">
                    <a:pos x="88" y="137"/>
                  </a:cxn>
                  <a:cxn ang="0">
                    <a:pos x="92" y="92"/>
                  </a:cxn>
                  <a:cxn ang="0">
                    <a:pos x="92" y="51"/>
                  </a:cxn>
                  <a:cxn ang="0">
                    <a:pos x="85" y="36"/>
                  </a:cxn>
                  <a:cxn ang="0">
                    <a:pos x="79" y="34"/>
                  </a:cxn>
                  <a:cxn ang="0">
                    <a:pos x="70" y="33"/>
                  </a:cxn>
                  <a:cxn ang="0">
                    <a:pos x="58" y="28"/>
                  </a:cxn>
                  <a:cxn ang="0">
                    <a:pos x="44" y="25"/>
                  </a:cxn>
                  <a:cxn ang="0">
                    <a:pos x="31" y="21"/>
                  </a:cxn>
                  <a:cxn ang="0">
                    <a:pos x="19" y="15"/>
                  </a:cxn>
                  <a:cxn ang="0">
                    <a:pos x="7" y="7"/>
                  </a:cxn>
                  <a:cxn ang="0">
                    <a:pos x="0" y="0"/>
                  </a:cxn>
                </a:cxnLst>
                <a:rect l="0" t="0" r="r" b="b"/>
                <a:pathLst>
                  <a:path w="232" h="164">
                    <a:moveTo>
                      <a:pt x="0" y="0"/>
                    </a:moveTo>
                    <a:lnTo>
                      <a:pt x="21" y="15"/>
                    </a:lnTo>
                    <a:lnTo>
                      <a:pt x="43" y="25"/>
                    </a:lnTo>
                    <a:lnTo>
                      <a:pt x="65" y="31"/>
                    </a:lnTo>
                    <a:lnTo>
                      <a:pt x="89" y="36"/>
                    </a:lnTo>
                    <a:lnTo>
                      <a:pt x="114" y="37"/>
                    </a:lnTo>
                    <a:lnTo>
                      <a:pt x="138" y="37"/>
                    </a:lnTo>
                    <a:lnTo>
                      <a:pt x="161" y="37"/>
                    </a:lnTo>
                    <a:lnTo>
                      <a:pt x="183" y="36"/>
                    </a:lnTo>
                    <a:lnTo>
                      <a:pt x="190" y="36"/>
                    </a:lnTo>
                    <a:lnTo>
                      <a:pt x="198" y="37"/>
                    </a:lnTo>
                    <a:lnTo>
                      <a:pt x="204" y="37"/>
                    </a:lnTo>
                    <a:lnTo>
                      <a:pt x="211" y="40"/>
                    </a:lnTo>
                    <a:lnTo>
                      <a:pt x="217" y="43"/>
                    </a:lnTo>
                    <a:lnTo>
                      <a:pt x="223" y="46"/>
                    </a:lnTo>
                    <a:lnTo>
                      <a:pt x="228" y="52"/>
                    </a:lnTo>
                    <a:lnTo>
                      <a:pt x="232" y="58"/>
                    </a:lnTo>
                    <a:lnTo>
                      <a:pt x="216" y="71"/>
                    </a:lnTo>
                    <a:lnTo>
                      <a:pt x="196" y="85"/>
                    </a:lnTo>
                    <a:lnTo>
                      <a:pt x="177" y="95"/>
                    </a:lnTo>
                    <a:lnTo>
                      <a:pt x="158" y="107"/>
                    </a:lnTo>
                    <a:lnTo>
                      <a:pt x="138" y="119"/>
                    </a:lnTo>
                    <a:lnTo>
                      <a:pt x="119" y="133"/>
                    </a:lnTo>
                    <a:lnTo>
                      <a:pt x="100" y="147"/>
                    </a:lnTo>
                    <a:lnTo>
                      <a:pt x="82" y="164"/>
                    </a:lnTo>
                    <a:lnTo>
                      <a:pt x="88" y="137"/>
                    </a:lnTo>
                    <a:lnTo>
                      <a:pt x="92" y="92"/>
                    </a:lnTo>
                    <a:lnTo>
                      <a:pt x="92" y="51"/>
                    </a:lnTo>
                    <a:lnTo>
                      <a:pt x="85" y="36"/>
                    </a:lnTo>
                    <a:lnTo>
                      <a:pt x="79" y="34"/>
                    </a:lnTo>
                    <a:lnTo>
                      <a:pt x="70" y="33"/>
                    </a:lnTo>
                    <a:lnTo>
                      <a:pt x="58" y="28"/>
                    </a:lnTo>
                    <a:lnTo>
                      <a:pt x="44" y="25"/>
                    </a:lnTo>
                    <a:lnTo>
                      <a:pt x="31" y="21"/>
                    </a:lnTo>
                    <a:lnTo>
                      <a:pt x="19" y="15"/>
                    </a:lnTo>
                    <a:lnTo>
                      <a:pt x="7" y="7"/>
                    </a:lnTo>
                    <a:lnTo>
                      <a:pt x="0" y="0"/>
                    </a:lnTo>
                    <a:close/>
                  </a:path>
                </a:pathLst>
              </a:custGeom>
              <a:solidFill>
                <a:srgbClr val="DDFFFF"/>
              </a:solidFill>
              <a:ln w="9525">
                <a:noFill/>
                <a:round/>
                <a:headEnd/>
                <a:tailEnd/>
              </a:ln>
            </p:spPr>
            <p:txBody>
              <a:bodyPr/>
              <a:lstStyle/>
              <a:p>
                <a:endParaRPr lang="es-ES_tradnl"/>
              </a:p>
            </p:txBody>
          </p:sp>
          <p:sp>
            <p:nvSpPr>
              <p:cNvPr id="206966" name="Freeform 118"/>
              <p:cNvSpPr>
                <a:spLocks/>
              </p:cNvSpPr>
              <p:nvPr/>
            </p:nvSpPr>
            <p:spPr bwMode="auto">
              <a:xfrm>
                <a:off x="2014" y="3188"/>
                <a:ext cx="22" cy="31"/>
              </a:xfrm>
              <a:custGeom>
                <a:avLst/>
                <a:gdLst/>
                <a:ahLst/>
                <a:cxnLst>
                  <a:cxn ang="0">
                    <a:pos x="0" y="3"/>
                  </a:cxn>
                  <a:cxn ang="0">
                    <a:pos x="3" y="0"/>
                  </a:cxn>
                  <a:cxn ang="0">
                    <a:pos x="7" y="0"/>
                  </a:cxn>
                  <a:cxn ang="0">
                    <a:pos x="12" y="2"/>
                  </a:cxn>
                  <a:cxn ang="0">
                    <a:pos x="15" y="6"/>
                  </a:cxn>
                  <a:cxn ang="0">
                    <a:pos x="15" y="6"/>
                  </a:cxn>
                  <a:cxn ang="0">
                    <a:pos x="44" y="56"/>
                  </a:cxn>
                  <a:cxn ang="0">
                    <a:pos x="44" y="56"/>
                  </a:cxn>
                  <a:cxn ang="0">
                    <a:pos x="44" y="60"/>
                  </a:cxn>
                  <a:cxn ang="0">
                    <a:pos x="41" y="63"/>
                  </a:cxn>
                  <a:cxn ang="0">
                    <a:pos x="35" y="63"/>
                  </a:cxn>
                  <a:cxn ang="0">
                    <a:pos x="33" y="62"/>
                  </a:cxn>
                  <a:cxn ang="0">
                    <a:pos x="24" y="47"/>
                  </a:cxn>
                  <a:cxn ang="0">
                    <a:pos x="16" y="32"/>
                  </a:cxn>
                  <a:cxn ang="0">
                    <a:pos x="9" y="18"/>
                  </a:cxn>
                  <a:cxn ang="0">
                    <a:pos x="0" y="3"/>
                  </a:cxn>
                  <a:cxn ang="0">
                    <a:pos x="0" y="3"/>
                  </a:cxn>
                  <a:cxn ang="0">
                    <a:pos x="0" y="3"/>
                  </a:cxn>
                </a:cxnLst>
                <a:rect l="0" t="0" r="r" b="b"/>
                <a:pathLst>
                  <a:path w="44" h="63">
                    <a:moveTo>
                      <a:pt x="0" y="3"/>
                    </a:moveTo>
                    <a:lnTo>
                      <a:pt x="3" y="0"/>
                    </a:lnTo>
                    <a:lnTo>
                      <a:pt x="7" y="0"/>
                    </a:lnTo>
                    <a:lnTo>
                      <a:pt x="12" y="2"/>
                    </a:lnTo>
                    <a:lnTo>
                      <a:pt x="15" y="6"/>
                    </a:lnTo>
                    <a:lnTo>
                      <a:pt x="15" y="6"/>
                    </a:lnTo>
                    <a:lnTo>
                      <a:pt x="44" y="56"/>
                    </a:lnTo>
                    <a:lnTo>
                      <a:pt x="44" y="56"/>
                    </a:lnTo>
                    <a:lnTo>
                      <a:pt x="44" y="60"/>
                    </a:lnTo>
                    <a:lnTo>
                      <a:pt x="41" y="63"/>
                    </a:lnTo>
                    <a:lnTo>
                      <a:pt x="35" y="63"/>
                    </a:lnTo>
                    <a:lnTo>
                      <a:pt x="33" y="62"/>
                    </a:lnTo>
                    <a:lnTo>
                      <a:pt x="24" y="47"/>
                    </a:lnTo>
                    <a:lnTo>
                      <a:pt x="16" y="32"/>
                    </a:lnTo>
                    <a:lnTo>
                      <a:pt x="9" y="18"/>
                    </a:lnTo>
                    <a:lnTo>
                      <a:pt x="0" y="3"/>
                    </a:lnTo>
                    <a:lnTo>
                      <a:pt x="0" y="3"/>
                    </a:lnTo>
                    <a:lnTo>
                      <a:pt x="0" y="3"/>
                    </a:lnTo>
                    <a:close/>
                  </a:path>
                </a:pathLst>
              </a:custGeom>
              <a:solidFill>
                <a:srgbClr val="DDFF1E"/>
              </a:solidFill>
              <a:ln w="9525">
                <a:noFill/>
                <a:round/>
                <a:headEnd/>
                <a:tailEnd/>
              </a:ln>
            </p:spPr>
            <p:txBody>
              <a:bodyPr/>
              <a:lstStyle/>
              <a:p>
                <a:endParaRPr lang="es-ES_tradnl"/>
              </a:p>
            </p:txBody>
          </p:sp>
          <p:sp>
            <p:nvSpPr>
              <p:cNvPr id="206967" name="Freeform 119"/>
              <p:cNvSpPr>
                <a:spLocks/>
              </p:cNvSpPr>
              <p:nvPr/>
            </p:nvSpPr>
            <p:spPr bwMode="auto">
              <a:xfrm>
                <a:off x="2159" y="3146"/>
                <a:ext cx="41" cy="73"/>
              </a:xfrm>
              <a:custGeom>
                <a:avLst/>
                <a:gdLst/>
                <a:ahLst/>
                <a:cxnLst>
                  <a:cxn ang="0">
                    <a:pos x="6" y="113"/>
                  </a:cxn>
                  <a:cxn ang="0">
                    <a:pos x="2" y="85"/>
                  </a:cxn>
                  <a:cxn ang="0">
                    <a:pos x="0" y="55"/>
                  </a:cxn>
                  <a:cxn ang="0">
                    <a:pos x="3" y="25"/>
                  </a:cxn>
                  <a:cxn ang="0">
                    <a:pos x="20" y="2"/>
                  </a:cxn>
                  <a:cxn ang="0">
                    <a:pos x="26" y="0"/>
                  </a:cxn>
                  <a:cxn ang="0">
                    <a:pos x="33" y="0"/>
                  </a:cxn>
                  <a:cxn ang="0">
                    <a:pos x="39" y="0"/>
                  </a:cxn>
                  <a:cxn ang="0">
                    <a:pos x="45" y="0"/>
                  </a:cxn>
                  <a:cxn ang="0">
                    <a:pos x="52" y="2"/>
                  </a:cxn>
                  <a:cxn ang="0">
                    <a:pos x="58" y="3"/>
                  </a:cxn>
                  <a:cxn ang="0">
                    <a:pos x="63" y="5"/>
                  </a:cxn>
                  <a:cxn ang="0">
                    <a:pos x="69" y="8"/>
                  </a:cxn>
                  <a:cxn ang="0">
                    <a:pos x="79" y="39"/>
                  </a:cxn>
                  <a:cxn ang="0">
                    <a:pos x="82" y="72"/>
                  </a:cxn>
                  <a:cxn ang="0">
                    <a:pos x="78" y="106"/>
                  </a:cxn>
                  <a:cxn ang="0">
                    <a:pos x="64" y="136"/>
                  </a:cxn>
                  <a:cxn ang="0">
                    <a:pos x="57" y="143"/>
                  </a:cxn>
                  <a:cxn ang="0">
                    <a:pos x="46" y="146"/>
                  </a:cxn>
                  <a:cxn ang="0">
                    <a:pos x="38" y="146"/>
                  </a:cxn>
                  <a:cxn ang="0">
                    <a:pos x="29" y="145"/>
                  </a:cxn>
                  <a:cxn ang="0">
                    <a:pos x="20" y="140"/>
                  </a:cxn>
                  <a:cxn ang="0">
                    <a:pos x="12" y="133"/>
                  </a:cxn>
                  <a:cxn ang="0">
                    <a:pos x="8" y="124"/>
                  </a:cxn>
                  <a:cxn ang="0">
                    <a:pos x="6" y="113"/>
                  </a:cxn>
                  <a:cxn ang="0">
                    <a:pos x="6" y="113"/>
                  </a:cxn>
                  <a:cxn ang="0">
                    <a:pos x="6" y="113"/>
                  </a:cxn>
                </a:cxnLst>
                <a:rect l="0" t="0" r="r" b="b"/>
                <a:pathLst>
                  <a:path w="82" h="146">
                    <a:moveTo>
                      <a:pt x="6" y="113"/>
                    </a:moveTo>
                    <a:lnTo>
                      <a:pt x="2" y="85"/>
                    </a:lnTo>
                    <a:lnTo>
                      <a:pt x="0" y="55"/>
                    </a:lnTo>
                    <a:lnTo>
                      <a:pt x="3" y="25"/>
                    </a:lnTo>
                    <a:lnTo>
                      <a:pt x="20" y="2"/>
                    </a:lnTo>
                    <a:lnTo>
                      <a:pt x="26" y="0"/>
                    </a:lnTo>
                    <a:lnTo>
                      <a:pt x="33" y="0"/>
                    </a:lnTo>
                    <a:lnTo>
                      <a:pt x="39" y="0"/>
                    </a:lnTo>
                    <a:lnTo>
                      <a:pt x="45" y="0"/>
                    </a:lnTo>
                    <a:lnTo>
                      <a:pt x="52" y="2"/>
                    </a:lnTo>
                    <a:lnTo>
                      <a:pt x="58" y="3"/>
                    </a:lnTo>
                    <a:lnTo>
                      <a:pt x="63" y="5"/>
                    </a:lnTo>
                    <a:lnTo>
                      <a:pt x="69" y="8"/>
                    </a:lnTo>
                    <a:lnTo>
                      <a:pt x="79" y="39"/>
                    </a:lnTo>
                    <a:lnTo>
                      <a:pt x="82" y="72"/>
                    </a:lnTo>
                    <a:lnTo>
                      <a:pt x="78" y="106"/>
                    </a:lnTo>
                    <a:lnTo>
                      <a:pt x="64" y="136"/>
                    </a:lnTo>
                    <a:lnTo>
                      <a:pt x="57" y="143"/>
                    </a:lnTo>
                    <a:lnTo>
                      <a:pt x="46" y="146"/>
                    </a:lnTo>
                    <a:lnTo>
                      <a:pt x="38" y="146"/>
                    </a:lnTo>
                    <a:lnTo>
                      <a:pt x="29" y="145"/>
                    </a:lnTo>
                    <a:lnTo>
                      <a:pt x="20" y="140"/>
                    </a:lnTo>
                    <a:lnTo>
                      <a:pt x="12" y="133"/>
                    </a:lnTo>
                    <a:lnTo>
                      <a:pt x="8" y="124"/>
                    </a:lnTo>
                    <a:lnTo>
                      <a:pt x="6" y="113"/>
                    </a:lnTo>
                    <a:lnTo>
                      <a:pt x="6" y="113"/>
                    </a:lnTo>
                    <a:lnTo>
                      <a:pt x="6" y="113"/>
                    </a:lnTo>
                    <a:close/>
                  </a:path>
                </a:pathLst>
              </a:custGeom>
              <a:solidFill>
                <a:srgbClr val="000000"/>
              </a:solidFill>
              <a:ln w="9525">
                <a:noFill/>
                <a:round/>
                <a:headEnd/>
                <a:tailEnd/>
              </a:ln>
            </p:spPr>
            <p:txBody>
              <a:bodyPr/>
              <a:lstStyle/>
              <a:p>
                <a:endParaRPr lang="es-ES_tradnl"/>
              </a:p>
            </p:txBody>
          </p:sp>
          <p:sp>
            <p:nvSpPr>
              <p:cNvPr id="206968" name="Freeform 120"/>
              <p:cNvSpPr>
                <a:spLocks/>
              </p:cNvSpPr>
              <p:nvPr/>
            </p:nvSpPr>
            <p:spPr bwMode="auto">
              <a:xfrm>
                <a:off x="2082" y="2971"/>
                <a:ext cx="73" cy="240"/>
              </a:xfrm>
              <a:custGeom>
                <a:avLst/>
                <a:gdLst/>
                <a:ahLst/>
                <a:cxnLst>
                  <a:cxn ang="0">
                    <a:pos x="19" y="286"/>
                  </a:cxn>
                  <a:cxn ang="0">
                    <a:pos x="33" y="249"/>
                  </a:cxn>
                  <a:cxn ang="0">
                    <a:pos x="47" y="213"/>
                  </a:cxn>
                  <a:cxn ang="0">
                    <a:pos x="62" y="177"/>
                  </a:cxn>
                  <a:cxn ang="0">
                    <a:pos x="79" y="142"/>
                  </a:cxn>
                  <a:cxn ang="0">
                    <a:pos x="95" y="106"/>
                  </a:cxn>
                  <a:cxn ang="0">
                    <a:pos x="112" y="70"/>
                  </a:cxn>
                  <a:cxn ang="0">
                    <a:pos x="126" y="36"/>
                  </a:cxn>
                  <a:cxn ang="0">
                    <a:pos x="143" y="0"/>
                  </a:cxn>
                  <a:cxn ang="0">
                    <a:pos x="144" y="24"/>
                  </a:cxn>
                  <a:cxn ang="0">
                    <a:pos x="140" y="46"/>
                  </a:cxn>
                  <a:cxn ang="0">
                    <a:pos x="132" y="69"/>
                  </a:cxn>
                  <a:cxn ang="0">
                    <a:pos x="123" y="91"/>
                  </a:cxn>
                  <a:cxn ang="0">
                    <a:pos x="128" y="95"/>
                  </a:cxn>
                  <a:cxn ang="0">
                    <a:pos x="134" y="97"/>
                  </a:cxn>
                  <a:cxn ang="0">
                    <a:pos x="140" y="95"/>
                  </a:cxn>
                  <a:cxn ang="0">
                    <a:pos x="146" y="94"/>
                  </a:cxn>
                  <a:cxn ang="0">
                    <a:pos x="143" y="116"/>
                  </a:cxn>
                  <a:cxn ang="0">
                    <a:pos x="137" y="136"/>
                  </a:cxn>
                  <a:cxn ang="0">
                    <a:pos x="128" y="156"/>
                  </a:cxn>
                  <a:cxn ang="0">
                    <a:pos x="121" y="179"/>
                  </a:cxn>
                  <a:cxn ang="0">
                    <a:pos x="129" y="185"/>
                  </a:cxn>
                  <a:cxn ang="0">
                    <a:pos x="140" y="189"/>
                  </a:cxn>
                  <a:cxn ang="0">
                    <a:pos x="146" y="197"/>
                  </a:cxn>
                  <a:cxn ang="0">
                    <a:pos x="140" y="209"/>
                  </a:cxn>
                  <a:cxn ang="0">
                    <a:pos x="132" y="222"/>
                  </a:cxn>
                  <a:cxn ang="0">
                    <a:pos x="125" y="235"/>
                  </a:cxn>
                  <a:cxn ang="0">
                    <a:pos x="115" y="249"/>
                  </a:cxn>
                  <a:cxn ang="0">
                    <a:pos x="104" y="259"/>
                  </a:cxn>
                  <a:cxn ang="0">
                    <a:pos x="104" y="264"/>
                  </a:cxn>
                  <a:cxn ang="0">
                    <a:pos x="104" y="268"/>
                  </a:cxn>
                  <a:cxn ang="0">
                    <a:pos x="106" y="270"/>
                  </a:cxn>
                  <a:cxn ang="0">
                    <a:pos x="107" y="273"/>
                  </a:cxn>
                  <a:cxn ang="0">
                    <a:pos x="107" y="273"/>
                  </a:cxn>
                  <a:cxn ang="0">
                    <a:pos x="121" y="276"/>
                  </a:cxn>
                  <a:cxn ang="0">
                    <a:pos x="121" y="276"/>
                  </a:cxn>
                  <a:cxn ang="0">
                    <a:pos x="116" y="295"/>
                  </a:cxn>
                  <a:cxn ang="0">
                    <a:pos x="106" y="311"/>
                  </a:cxn>
                  <a:cxn ang="0">
                    <a:pos x="94" y="328"/>
                  </a:cxn>
                  <a:cxn ang="0">
                    <a:pos x="88" y="346"/>
                  </a:cxn>
                  <a:cxn ang="0">
                    <a:pos x="97" y="350"/>
                  </a:cxn>
                  <a:cxn ang="0">
                    <a:pos x="101" y="358"/>
                  </a:cxn>
                  <a:cxn ang="0">
                    <a:pos x="103" y="368"/>
                  </a:cxn>
                  <a:cxn ang="0">
                    <a:pos x="101" y="378"/>
                  </a:cxn>
                  <a:cxn ang="0">
                    <a:pos x="95" y="390"/>
                  </a:cxn>
                  <a:cxn ang="0">
                    <a:pos x="89" y="401"/>
                  </a:cxn>
                  <a:cxn ang="0">
                    <a:pos x="82" y="413"/>
                  </a:cxn>
                  <a:cxn ang="0">
                    <a:pos x="76" y="423"/>
                  </a:cxn>
                  <a:cxn ang="0">
                    <a:pos x="67" y="433"/>
                  </a:cxn>
                  <a:cxn ang="0">
                    <a:pos x="59" y="442"/>
                  </a:cxn>
                  <a:cxn ang="0">
                    <a:pos x="52" y="453"/>
                  </a:cxn>
                  <a:cxn ang="0">
                    <a:pos x="45" y="463"/>
                  </a:cxn>
                  <a:cxn ang="0">
                    <a:pos x="45" y="463"/>
                  </a:cxn>
                  <a:cxn ang="0">
                    <a:pos x="0" y="480"/>
                  </a:cxn>
                  <a:cxn ang="0">
                    <a:pos x="0" y="480"/>
                  </a:cxn>
                  <a:cxn ang="0">
                    <a:pos x="1" y="432"/>
                  </a:cxn>
                  <a:cxn ang="0">
                    <a:pos x="1" y="381"/>
                  </a:cxn>
                  <a:cxn ang="0">
                    <a:pos x="7" y="332"/>
                  </a:cxn>
                  <a:cxn ang="0">
                    <a:pos x="19" y="286"/>
                  </a:cxn>
                  <a:cxn ang="0">
                    <a:pos x="19" y="286"/>
                  </a:cxn>
                  <a:cxn ang="0">
                    <a:pos x="19" y="286"/>
                  </a:cxn>
                </a:cxnLst>
                <a:rect l="0" t="0" r="r" b="b"/>
                <a:pathLst>
                  <a:path w="146" h="480">
                    <a:moveTo>
                      <a:pt x="19" y="286"/>
                    </a:moveTo>
                    <a:lnTo>
                      <a:pt x="33" y="249"/>
                    </a:lnTo>
                    <a:lnTo>
                      <a:pt x="47" y="213"/>
                    </a:lnTo>
                    <a:lnTo>
                      <a:pt x="62" y="177"/>
                    </a:lnTo>
                    <a:lnTo>
                      <a:pt x="79" y="142"/>
                    </a:lnTo>
                    <a:lnTo>
                      <a:pt x="95" y="106"/>
                    </a:lnTo>
                    <a:lnTo>
                      <a:pt x="112" y="70"/>
                    </a:lnTo>
                    <a:lnTo>
                      <a:pt x="126" y="36"/>
                    </a:lnTo>
                    <a:lnTo>
                      <a:pt x="143" y="0"/>
                    </a:lnTo>
                    <a:lnTo>
                      <a:pt x="144" y="24"/>
                    </a:lnTo>
                    <a:lnTo>
                      <a:pt x="140" y="46"/>
                    </a:lnTo>
                    <a:lnTo>
                      <a:pt x="132" y="69"/>
                    </a:lnTo>
                    <a:lnTo>
                      <a:pt x="123" y="91"/>
                    </a:lnTo>
                    <a:lnTo>
                      <a:pt x="128" y="95"/>
                    </a:lnTo>
                    <a:lnTo>
                      <a:pt x="134" y="97"/>
                    </a:lnTo>
                    <a:lnTo>
                      <a:pt x="140" y="95"/>
                    </a:lnTo>
                    <a:lnTo>
                      <a:pt x="146" y="94"/>
                    </a:lnTo>
                    <a:lnTo>
                      <a:pt x="143" y="116"/>
                    </a:lnTo>
                    <a:lnTo>
                      <a:pt x="137" y="136"/>
                    </a:lnTo>
                    <a:lnTo>
                      <a:pt x="128" y="156"/>
                    </a:lnTo>
                    <a:lnTo>
                      <a:pt x="121" y="179"/>
                    </a:lnTo>
                    <a:lnTo>
                      <a:pt x="129" y="185"/>
                    </a:lnTo>
                    <a:lnTo>
                      <a:pt x="140" y="189"/>
                    </a:lnTo>
                    <a:lnTo>
                      <a:pt x="146" y="197"/>
                    </a:lnTo>
                    <a:lnTo>
                      <a:pt x="140" y="209"/>
                    </a:lnTo>
                    <a:lnTo>
                      <a:pt x="132" y="222"/>
                    </a:lnTo>
                    <a:lnTo>
                      <a:pt x="125" y="235"/>
                    </a:lnTo>
                    <a:lnTo>
                      <a:pt x="115" y="249"/>
                    </a:lnTo>
                    <a:lnTo>
                      <a:pt x="104" y="259"/>
                    </a:lnTo>
                    <a:lnTo>
                      <a:pt x="104" y="264"/>
                    </a:lnTo>
                    <a:lnTo>
                      <a:pt x="104" y="268"/>
                    </a:lnTo>
                    <a:lnTo>
                      <a:pt x="106" y="270"/>
                    </a:lnTo>
                    <a:lnTo>
                      <a:pt x="107" y="273"/>
                    </a:lnTo>
                    <a:lnTo>
                      <a:pt x="107" y="273"/>
                    </a:lnTo>
                    <a:lnTo>
                      <a:pt x="121" y="276"/>
                    </a:lnTo>
                    <a:lnTo>
                      <a:pt x="121" y="276"/>
                    </a:lnTo>
                    <a:lnTo>
                      <a:pt x="116" y="295"/>
                    </a:lnTo>
                    <a:lnTo>
                      <a:pt x="106" y="311"/>
                    </a:lnTo>
                    <a:lnTo>
                      <a:pt x="94" y="328"/>
                    </a:lnTo>
                    <a:lnTo>
                      <a:pt x="88" y="346"/>
                    </a:lnTo>
                    <a:lnTo>
                      <a:pt x="97" y="350"/>
                    </a:lnTo>
                    <a:lnTo>
                      <a:pt x="101" y="358"/>
                    </a:lnTo>
                    <a:lnTo>
                      <a:pt x="103" y="368"/>
                    </a:lnTo>
                    <a:lnTo>
                      <a:pt x="101" y="378"/>
                    </a:lnTo>
                    <a:lnTo>
                      <a:pt x="95" y="390"/>
                    </a:lnTo>
                    <a:lnTo>
                      <a:pt x="89" y="401"/>
                    </a:lnTo>
                    <a:lnTo>
                      <a:pt x="82" y="413"/>
                    </a:lnTo>
                    <a:lnTo>
                      <a:pt x="76" y="423"/>
                    </a:lnTo>
                    <a:lnTo>
                      <a:pt x="67" y="433"/>
                    </a:lnTo>
                    <a:lnTo>
                      <a:pt x="59" y="442"/>
                    </a:lnTo>
                    <a:lnTo>
                      <a:pt x="52" y="453"/>
                    </a:lnTo>
                    <a:lnTo>
                      <a:pt x="45" y="463"/>
                    </a:lnTo>
                    <a:lnTo>
                      <a:pt x="45" y="463"/>
                    </a:lnTo>
                    <a:lnTo>
                      <a:pt x="0" y="480"/>
                    </a:lnTo>
                    <a:lnTo>
                      <a:pt x="0" y="480"/>
                    </a:lnTo>
                    <a:lnTo>
                      <a:pt x="1" y="432"/>
                    </a:lnTo>
                    <a:lnTo>
                      <a:pt x="1" y="381"/>
                    </a:lnTo>
                    <a:lnTo>
                      <a:pt x="7" y="332"/>
                    </a:lnTo>
                    <a:lnTo>
                      <a:pt x="19" y="286"/>
                    </a:lnTo>
                    <a:lnTo>
                      <a:pt x="19" y="286"/>
                    </a:lnTo>
                    <a:lnTo>
                      <a:pt x="19" y="286"/>
                    </a:lnTo>
                    <a:close/>
                  </a:path>
                </a:pathLst>
              </a:custGeom>
              <a:solidFill>
                <a:srgbClr val="1ED800"/>
              </a:solidFill>
              <a:ln w="9525">
                <a:noFill/>
                <a:round/>
                <a:headEnd/>
                <a:tailEnd/>
              </a:ln>
            </p:spPr>
            <p:txBody>
              <a:bodyPr/>
              <a:lstStyle/>
              <a:p>
                <a:endParaRPr lang="es-ES_tradnl"/>
              </a:p>
            </p:txBody>
          </p:sp>
          <p:sp>
            <p:nvSpPr>
              <p:cNvPr id="206969" name="Freeform 121"/>
              <p:cNvSpPr>
                <a:spLocks/>
              </p:cNvSpPr>
              <p:nvPr/>
            </p:nvSpPr>
            <p:spPr bwMode="auto">
              <a:xfrm>
                <a:off x="2165" y="3153"/>
                <a:ext cx="28" cy="59"/>
              </a:xfrm>
              <a:custGeom>
                <a:avLst/>
                <a:gdLst/>
                <a:ahLst/>
                <a:cxnLst>
                  <a:cxn ang="0">
                    <a:pos x="11" y="100"/>
                  </a:cxn>
                  <a:cxn ang="0">
                    <a:pos x="5" y="85"/>
                  </a:cxn>
                  <a:cxn ang="0">
                    <a:pos x="3" y="69"/>
                  </a:cxn>
                  <a:cxn ang="0">
                    <a:pos x="2" y="53"/>
                  </a:cxn>
                  <a:cxn ang="0">
                    <a:pos x="0" y="35"/>
                  </a:cxn>
                  <a:cxn ang="0">
                    <a:pos x="0" y="24"/>
                  </a:cxn>
                  <a:cxn ang="0">
                    <a:pos x="2" y="14"/>
                  </a:cxn>
                  <a:cxn ang="0">
                    <a:pos x="8" y="6"/>
                  </a:cxn>
                  <a:cxn ang="0">
                    <a:pos x="17" y="2"/>
                  </a:cxn>
                  <a:cxn ang="0">
                    <a:pos x="26" y="2"/>
                  </a:cxn>
                  <a:cxn ang="0">
                    <a:pos x="34" y="0"/>
                  </a:cxn>
                  <a:cxn ang="0">
                    <a:pos x="42" y="0"/>
                  </a:cxn>
                  <a:cxn ang="0">
                    <a:pos x="49" y="5"/>
                  </a:cxn>
                  <a:cxn ang="0">
                    <a:pos x="55" y="30"/>
                  </a:cxn>
                  <a:cxn ang="0">
                    <a:pos x="57" y="59"/>
                  </a:cxn>
                  <a:cxn ang="0">
                    <a:pos x="52" y="87"/>
                  </a:cxn>
                  <a:cxn ang="0">
                    <a:pos x="43" y="112"/>
                  </a:cxn>
                  <a:cxn ang="0">
                    <a:pos x="37" y="115"/>
                  </a:cxn>
                  <a:cxn ang="0">
                    <a:pos x="31" y="118"/>
                  </a:cxn>
                  <a:cxn ang="0">
                    <a:pos x="26" y="120"/>
                  </a:cxn>
                  <a:cxn ang="0">
                    <a:pos x="20" y="120"/>
                  </a:cxn>
                  <a:cxn ang="0">
                    <a:pos x="20" y="120"/>
                  </a:cxn>
                  <a:cxn ang="0">
                    <a:pos x="11" y="100"/>
                  </a:cxn>
                  <a:cxn ang="0">
                    <a:pos x="11" y="100"/>
                  </a:cxn>
                </a:cxnLst>
                <a:rect l="0" t="0" r="r" b="b"/>
                <a:pathLst>
                  <a:path w="57" h="120">
                    <a:moveTo>
                      <a:pt x="11" y="100"/>
                    </a:moveTo>
                    <a:lnTo>
                      <a:pt x="5" y="85"/>
                    </a:lnTo>
                    <a:lnTo>
                      <a:pt x="3" y="69"/>
                    </a:lnTo>
                    <a:lnTo>
                      <a:pt x="2" y="53"/>
                    </a:lnTo>
                    <a:lnTo>
                      <a:pt x="0" y="35"/>
                    </a:lnTo>
                    <a:lnTo>
                      <a:pt x="0" y="24"/>
                    </a:lnTo>
                    <a:lnTo>
                      <a:pt x="2" y="14"/>
                    </a:lnTo>
                    <a:lnTo>
                      <a:pt x="8" y="6"/>
                    </a:lnTo>
                    <a:lnTo>
                      <a:pt x="17" y="2"/>
                    </a:lnTo>
                    <a:lnTo>
                      <a:pt x="26" y="2"/>
                    </a:lnTo>
                    <a:lnTo>
                      <a:pt x="34" y="0"/>
                    </a:lnTo>
                    <a:lnTo>
                      <a:pt x="42" y="0"/>
                    </a:lnTo>
                    <a:lnTo>
                      <a:pt x="49" y="5"/>
                    </a:lnTo>
                    <a:lnTo>
                      <a:pt x="55" y="30"/>
                    </a:lnTo>
                    <a:lnTo>
                      <a:pt x="57" y="59"/>
                    </a:lnTo>
                    <a:lnTo>
                      <a:pt x="52" y="87"/>
                    </a:lnTo>
                    <a:lnTo>
                      <a:pt x="43" y="112"/>
                    </a:lnTo>
                    <a:lnTo>
                      <a:pt x="37" y="115"/>
                    </a:lnTo>
                    <a:lnTo>
                      <a:pt x="31" y="118"/>
                    </a:lnTo>
                    <a:lnTo>
                      <a:pt x="26" y="120"/>
                    </a:lnTo>
                    <a:lnTo>
                      <a:pt x="20" y="120"/>
                    </a:lnTo>
                    <a:lnTo>
                      <a:pt x="20" y="120"/>
                    </a:lnTo>
                    <a:lnTo>
                      <a:pt x="11" y="100"/>
                    </a:lnTo>
                    <a:lnTo>
                      <a:pt x="11" y="100"/>
                    </a:lnTo>
                    <a:close/>
                  </a:path>
                </a:pathLst>
              </a:custGeom>
              <a:solidFill>
                <a:srgbClr val="007C00"/>
              </a:solidFill>
              <a:ln w="9525">
                <a:noFill/>
                <a:round/>
                <a:headEnd/>
                <a:tailEnd/>
              </a:ln>
            </p:spPr>
            <p:txBody>
              <a:bodyPr/>
              <a:lstStyle/>
              <a:p>
                <a:endParaRPr lang="es-ES_tradnl"/>
              </a:p>
            </p:txBody>
          </p:sp>
          <p:sp>
            <p:nvSpPr>
              <p:cNvPr id="206970" name="Freeform 122"/>
              <p:cNvSpPr>
                <a:spLocks/>
              </p:cNvSpPr>
              <p:nvPr/>
            </p:nvSpPr>
            <p:spPr bwMode="auto">
              <a:xfrm>
                <a:off x="2176" y="3171"/>
                <a:ext cx="9" cy="32"/>
              </a:xfrm>
              <a:custGeom>
                <a:avLst/>
                <a:gdLst/>
                <a:ahLst/>
                <a:cxnLst>
                  <a:cxn ang="0">
                    <a:pos x="0" y="0"/>
                  </a:cxn>
                  <a:cxn ang="0">
                    <a:pos x="0" y="0"/>
                  </a:cxn>
                  <a:cxn ang="0">
                    <a:pos x="2" y="0"/>
                  </a:cxn>
                  <a:cxn ang="0">
                    <a:pos x="5" y="0"/>
                  </a:cxn>
                  <a:cxn ang="0">
                    <a:pos x="6" y="0"/>
                  </a:cxn>
                  <a:cxn ang="0">
                    <a:pos x="9" y="13"/>
                  </a:cxn>
                  <a:cxn ang="0">
                    <a:pos x="10" y="29"/>
                  </a:cxn>
                  <a:cxn ang="0">
                    <a:pos x="12" y="44"/>
                  </a:cxn>
                  <a:cxn ang="0">
                    <a:pos x="19" y="58"/>
                  </a:cxn>
                  <a:cxn ang="0">
                    <a:pos x="18" y="61"/>
                  </a:cxn>
                  <a:cxn ang="0">
                    <a:pos x="16" y="62"/>
                  </a:cxn>
                  <a:cxn ang="0">
                    <a:pos x="12" y="62"/>
                  </a:cxn>
                  <a:cxn ang="0">
                    <a:pos x="9" y="62"/>
                  </a:cxn>
                  <a:cxn ang="0">
                    <a:pos x="2" y="47"/>
                  </a:cxn>
                  <a:cxn ang="0">
                    <a:pos x="0" y="32"/>
                  </a:cxn>
                  <a:cxn ang="0">
                    <a:pos x="0" y="16"/>
                  </a:cxn>
                  <a:cxn ang="0">
                    <a:pos x="0" y="0"/>
                  </a:cxn>
                  <a:cxn ang="0">
                    <a:pos x="0" y="0"/>
                  </a:cxn>
                  <a:cxn ang="0">
                    <a:pos x="0" y="0"/>
                  </a:cxn>
                </a:cxnLst>
                <a:rect l="0" t="0" r="r" b="b"/>
                <a:pathLst>
                  <a:path w="19" h="62">
                    <a:moveTo>
                      <a:pt x="0" y="0"/>
                    </a:moveTo>
                    <a:lnTo>
                      <a:pt x="0" y="0"/>
                    </a:lnTo>
                    <a:lnTo>
                      <a:pt x="2" y="0"/>
                    </a:lnTo>
                    <a:lnTo>
                      <a:pt x="5" y="0"/>
                    </a:lnTo>
                    <a:lnTo>
                      <a:pt x="6" y="0"/>
                    </a:lnTo>
                    <a:lnTo>
                      <a:pt x="9" y="13"/>
                    </a:lnTo>
                    <a:lnTo>
                      <a:pt x="10" y="29"/>
                    </a:lnTo>
                    <a:lnTo>
                      <a:pt x="12" y="44"/>
                    </a:lnTo>
                    <a:lnTo>
                      <a:pt x="19" y="58"/>
                    </a:lnTo>
                    <a:lnTo>
                      <a:pt x="18" y="61"/>
                    </a:lnTo>
                    <a:lnTo>
                      <a:pt x="16" y="62"/>
                    </a:lnTo>
                    <a:lnTo>
                      <a:pt x="12" y="62"/>
                    </a:lnTo>
                    <a:lnTo>
                      <a:pt x="9" y="62"/>
                    </a:lnTo>
                    <a:lnTo>
                      <a:pt x="2" y="47"/>
                    </a:lnTo>
                    <a:lnTo>
                      <a:pt x="0" y="32"/>
                    </a:lnTo>
                    <a:lnTo>
                      <a:pt x="0" y="16"/>
                    </a:lnTo>
                    <a:lnTo>
                      <a:pt x="0" y="0"/>
                    </a:lnTo>
                    <a:lnTo>
                      <a:pt x="0" y="0"/>
                    </a:lnTo>
                    <a:lnTo>
                      <a:pt x="0" y="0"/>
                    </a:lnTo>
                    <a:close/>
                  </a:path>
                </a:pathLst>
              </a:custGeom>
              <a:solidFill>
                <a:srgbClr val="BFFF3F"/>
              </a:solidFill>
              <a:ln w="9525">
                <a:noFill/>
                <a:round/>
                <a:headEnd/>
                <a:tailEnd/>
              </a:ln>
            </p:spPr>
            <p:txBody>
              <a:bodyPr/>
              <a:lstStyle/>
              <a:p>
                <a:endParaRPr lang="es-ES_tradnl"/>
              </a:p>
            </p:txBody>
          </p:sp>
          <p:sp>
            <p:nvSpPr>
              <p:cNvPr id="206971" name="Freeform 123"/>
              <p:cNvSpPr>
                <a:spLocks/>
              </p:cNvSpPr>
              <p:nvPr/>
            </p:nvSpPr>
            <p:spPr bwMode="auto">
              <a:xfrm>
                <a:off x="2362" y="3173"/>
                <a:ext cx="118" cy="30"/>
              </a:xfrm>
              <a:custGeom>
                <a:avLst/>
                <a:gdLst/>
                <a:ahLst/>
                <a:cxnLst>
                  <a:cxn ang="0">
                    <a:pos x="0" y="35"/>
                  </a:cxn>
                  <a:cxn ang="0">
                    <a:pos x="16" y="26"/>
                  </a:cxn>
                  <a:cxn ang="0">
                    <a:pos x="32" y="21"/>
                  </a:cxn>
                  <a:cxn ang="0">
                    <a:pos x="52" y="18"/>
                  </a:cxn>
                  <a:cxn ang="0">
                    <a:pos x="70" y="15"/>
                  </a:cxn>
                  <a:cxn ang="0">
                    <a:pos x="89" y="13"/>
                  </a:cxn>
                  <a:cxn ang="0">
                    <a:pos x="108" y="12"/>
                  </a:cxn>
                  <a:cxn ang="0">
                    <a:pos x="126" y="9"/>
                  </a:cxn>
                  <a:cxn ang="0">
                    <a:pos x="146" y="6"/>
                  </a:cxn>
                  <a:cxn ang="0">
                    <a:pos x="146" y="6"/>
                  </a:cxn>
                  <a:cxn ang="0">
                    <a:pos x="235" y="0"/>
                  </a:cxn>
                  <a:cxn ang="0">
                    <a:pos x="235" y="0"/>
                  </a:cxn>
                  <a:cxn ang="0">
                    <a:pos x="223" y="13"/>
                  </a:cxn>
                  <a:cxn ang="0">
                    <a:pos x="210" y="24"/>
                  </a:cxn>
                  <a:cxn ang="0">
                    <a:pos x="196" y="32"/>
                  </a:cxn>
                  <a:cxn ang="0">
                    <a:pos x="183" y="40"/>
                  </a:cxn>
                  <a:cxn ang="0">
                    <a:pos x="166" y="46"/>
                  </a:cxn>
                  <a:cxn ang="0">
                    <a:pos x="152" y="50"/>
                  </a:cxn>
                  <a:cxn ang="0">
                    <a:pos x="137" y="55"/>
                  </a:cxn>
                  <a:cxn ang="0">
                    <a:pos x="120" y="59"/>
                  </a:cxn>
                  <a:cxn ang="0">
                    <a:pos x="107" y="52"/>
                  </a:cxn>
                  <a:cxn ang="0">
                    <a:pos x="92" y="47"/>
                  </a:cxn>
                  <a:cxn ang="0">
                    <a:pos x="77" y="43"/>
                  </a:cxn>
                  <a:cxn ang="0">
                    <a:pos x="61" y="38"/>
                  </a:cxn>
                  <a:cxn ang="0">
                    <a:pos x="46" y="37"/>
                  </a:cxn>
                  <a:cxn ang="0">
                    <a:pos x="29" y="35"/>
                  </a:cxn>
                  <a:cxn ang="0">
                    <a:pos x="14" y="35"/>
                  </a:cxn>
                  <a:cxn ang="0">
                    <a:pos x="0" y="35"/>
                  </a:cxn>
                  <a:cxn ang="0">
                    <a:pos x="0" y="35"/>
                  </a:cxn>
                  <a:cxn ang="0">
                    <a:pos x="0" y="35"/>
                  </a:cxn>
                </a:cxnLst>
                <a:rect l="0" t="0" r="r" b="b"/>
                <a:pathLst>
                  <a:path w="235" h="59">
                    <a:moveTo>
                      <a:pt x="0" y="35"/>
                    </a:moveTo>
                    <a:lnTo>
                      <a:pt x="16" y="26"/>
                    </a:lnTo>
                    <a:lnTo>
                      <a:pt x="32" y="21"/>
                    </a:lnTo>
                    <a:lnTo>
                      <a:pt x="52" y="18"/>
                    </a:lnTo>
                    <a:lnTo>
                      <a:pt x="70" y="15"/>
                    </a:lnTo>
                    <a:lnTo>
                      <a:pt x="89" y="13"/>
                    </a:lnTo>
                    <a:lnTo>
                      <a:pt x="108" y="12"/>
                    </a:lnTo>
                    <a:lnTo>
                      <a:pt x="126" y="9"/>
                    </a:lnTo>
                    <a:lnTo>
                      <a:pt x="146" y="6"/>
                    </a:lnTo>
                    <a:lnTo>
                      <a:pt x="146" y="6"/>
                    </a:lnTo>
                    <a:lnTo>
                      <a:pt x="235" y="0"/>
                    </a:lnTo>
                    <a:lnTo>
                      <a:pt x="235" y="0"/>
                    </a:lnTo>
                    <a:lnTo>
                      <a:pt x="223" y="13"/>
                    </a:lnTo>
                    <a:lnTo>
                      <a:pt x="210" y="24"/>
                    </a:lnTo>
                    <a:lnTo>
                      <a:pt x="196" y="32"/>
                    </a:lnTo>
                    <a:lnTo>
                      <a:pt x="183" y="40"/>
                    </a:lnTo>
                    <a:lnTo>
                      <a:pt x="166" y="46"/>
                    </a:lnTo>
                    <a:lnTo>
                      <a:pt x="152" y="50"/>
                    </a:lnTo>
                    <a:lnTo>
                      <a:pt x="137" y="55"/>
                    </a:lnTo>
                    <a:lnTo>
                      <a:pt x="120" y="59"/>
                    </a:lnTo>
                    <a:lnTo>
                      <a:pt x="107" y="52"/>
                    </a:lnTo>
                    <a:lnTo>
                      <a:pt x="92" y="47"/>
                    </a:lnTo>
                    <a:lnTo>
                      <a:pt x="77" y="43"/>
                    </a:lnTo>
                    <a:lnTo>
                      <a:pt x="61" y="38"/>
                    </a:lnTo>
                    <a:lnTo>
                      <a:pt x="46" y="37"/>
                    </a:lnTo>
                    <a:lnTo>
                      <a:pt x="29" y="35"/>
                    </a:lnTo>
                    <a:lnTo>
                      <a:pt x="14" y="35"/>
                    </a:lnTo>
                    <a:lnTo>
                      <a:pt x="0" y="35"/>
                    </a:lnTo>
                    <a:lnTo>
                      <a:pt x="0" y="35"/>
                    </a:lnTo>
                    <a:lnTo>
                      <a:pt x="0" y="35"/>
                    </a:lnTo>
                    <a:close/>
                  </a:path>
                </a:pathLst>
              </a:custGeom>
              <a:solidFill>
                <a:srgbClr val="BF3F66"/>
              </a:solidFill>
              <a:ln w="9525">
                <a:noFill/>
                <a:round/>
                <a:headEnd/>
                <a:tailEnd/>
              </a:ln>
            </p:spPr>
            <p:txBody>
              <a:bodyPr/>
              <a:lstStyle/>
              <a:p>
                <a:endParaRPr lang="es-ES_tradnl"/>
              </a:p>
            </p:txBody>
          </p:sp>
          <p:sp>
            <p:nvSpPr>
              <p:cNvPr id="206972" name="Freeform 124"/>
              <p:cNvSpPr>
                <a:spLocks/>
              </p:cNvSpPr>
              <p:nvPr/>
            </p:nvSpPr>
            <p:spPr bwMode="auto">
              <a:xfrm>
                <a:off x="2237" y="3135"/>
                <a:ext cx="121" cy="36"/>
              </a:xfrm>
              <a:custGeom>
                <a:avLst/>
                <a:gdLst/>
                <a:ahLst/>
                <a:cxnLst>
                  <a:cxn ang="0">
                    <a:pos x="3" y="15"/>
                  </a:cxn>
                  <a:cxn ang="0">
                    <a:pos x="0" y="4"/>
                  </a:cxn>
                  <a:cxn ang="0">
                    <a:pos x="0" y="4"/>
                  </a:cxn>
                  <a:cxn ang="0">
                    <a:pos x="21" y="12"/>
                  </a:cxn>
                  <a:cxn ang="0">
                    <a:pos x="43" y="13"/>
                  </a:cxn>
                  <a:cxn ang="0">
                    <a:pos x="64" y="10"/>
                  </a:cxn>
                  <a:cxn ang="0">
                    <a:pos x="85" y="7"/>
                  </a:cxn>
                  <a:cxn ang="0">
                    <a:pos x="106" y="3"/>
                  </a:cxn>
                  <a:cxn ang="0">
                    <a:pos x="126" y="0"/>
                  </a:cxn>
                  <a:cxn ang="0">
                    <a:pos x="147" y="1"/>
                  </a:cxn>
                  <a:cxn ang="0">
                    <a:pos x="170" y="7"/>
                  </a:cxn>
                  <a:cxn ang="0">
                    <a:pos x="180" y="10"/>
                  </a:cxn>
                  <a:cxn ang="0">
                    <a:pos x="192" y="15"/>
                  </a:cxn>
                  <a:cxn ang="0">
                    <a:pos x="202" y="21"/>
                  </a:cxn>
                  <a:cxn ang="0">
                    <a:pos x="213" y="27"/>
                  </a:cxn>
                  <a:cxn ang="0">
                    <a:pos x="222" y="34"/>
                  </a:cxn>
                  <a:cxn ang="0">
                    <a:pos x="231" y="43"/>
                  </a:cxn>
                  <a:cxn ang="0">
                    <a:pos x="237" y="55"/>
                  </a:cxn>
                  <a:cxn ang="0">
                    <a:pos x="241" y="67"/>
                  </a:cxn>
                  <a:cxn ang="0">
                    <a:pos x="241" y="67"/>
                  </a:cxn>
                  <a:cxn ang="0">
                    <a:pos x="238" y="73"/>
                  </a:cxn>
                  <a:cxn ang="0">
                    <a:pos x="238" y="73"/>
                  </a:cxn>
                  <a:cxn ang="0">
                    <a:pos x="208" y="62"/>
                  </a:cxn>
                  <a:cxn ang="0">
                    <a:pos x="177" y="58"/>
                  </a:cxn>
                  <a:cxn ang="0">
                    <a:pos x="146" y="58"/>
                  </a:cxn>
                  <a:cxn ang="0">
                    <a:pos x="113" y="59"/>
                  </a:cxn>
                  <a:cxn ang="0">
                    <a:pos x="82" y="59"/>
                  </a:cxn>
                  <a:cxn ang="0">
                    <a:pos x="52" y="53"/>
                  </a:cxn>
                  <a:cxn ang="0">
                    <a:pos x="25" y="40"/>
                  </a:cxn>
                  <a:cxn ang="0">
                    <a:pos x="3" y="15"/>
                  </a:cxn>
                  <a:cxn ang="0">
                    <a:pos x="3" y="15"/>
                  </a:cxn>
                  <a:cxn ang="0">
                    <a:pos x="3" y="15"/>
                  </a:cxn>
                </a:cxnLst>
                <a:rect l="0" t="0" r="r" b="b"/>
                <a:pathLst>
                  <a:path w="241" h="73">
                    <a:moveTo>
                      <a:pt x="3" y="15"/>
                    </a:moveTo>
                    <a:lnTo>
                      <a:pt x="0" y="4"/>
                    </a:lnTo>
                    <a:lnTo>
                      <a:pt x="0" y="4"/>
                    </a:lnTo>
                    <a:lnTo>
                      <a:pt x="21" y="12"/>
                    </a:lnTo>
                    <a:lnTo>
                      <a:pt x="43" y="13"/>
                    </a:lnTo>
                    <a:lnTo>
                      <a:pt x="64" y="10"/>
                    </a:lnTo>
                    <a:lnTo>
                      <a:pt x="85" y="7"/>
                    </a:lnTo>
                    <a:lnTo>
                      <a:pt x="106" y="3"/>
                    </a:lnTo>
                    <a:lnTo>
                      <a:pt x="126" y="0"/>
                    </a:lnTo>
                    <a:lnTo>
                      <a:pt x="147" y="1"/>
                    </a:lnTo>
                    <a:lnTo>
                      <a:pt x="170" y="7"/>
                    </a:lnTo>
                    <a:lnTo>
                      <a:pt x="180" y="10"/>
                    </a:lnTo>
                    <a:lnTo>
                      <a:pt x="192" y="15"/>
                    </a:lnTo>
                    <a:lnTo>
                      <a:pt x="202" y="21"/>
                    </a:lnTo>
                    <a:lnTo>
                      <a:pt x="213" y="27"/>
                    </a:lnTo>
                    <a:lnTo>
                      <a:pt x="222" y="34"/>
                    </a:lnTo>
                    <a:lnTo>
                      <a:pt x="231" y="43"/>
                    </a:lnTo>
                    <a:lnTo>
                      <a:pt x="237" y="55"/>
                    </a:lnTo>
                    <a:lnTo>
                      <a:pt x="241" y="67"/>
                    </a:lnTo>
                    <a:lnTo>
                      <a:pt x="241" y="67"/>
                    </a:lnTo>
                    <a:lnTo>
                      <a:pt x="238" y="73"/>
                    </a:lnTo>
                    <a:lnTo>
                      <a:pt x="238" y="73"/>
                    </a:lnTo>
                    <a:lnTo>
                      <a:pt x="208" y="62"/>
                    </a:lnTo>
                    <a:lnTo>
                      <a:pt x="177" y="58"/>
                    </a:lnTo>
                    <a:lnTo>
                      <a:pt x="146" y="58"/>
                    </a:lnTo>
                    <a:lnTo>
                      <a:pt x="113" y="59"/>
                    </a:lnTo>
                    <a:lnTo>
                      <a:pt x="82" y="59"/>
                    </a:lnTo>
                    <a:lnTo>
                      <a:pt x="52" y="53"/>
                    </a:lnTo>
                    <a:lnTo>
                      <a:pt x="25" y="40"/>
                    </a:lnTo>
                    <a:lnTo>
                      <a:pt x="3" y="15"/>
                    </a:lnTo>
                    <a:lnTo>
                      <a:pt x="3" y="15"/>
                    </a:lnTo>
                    <a:lnTo>
                      <a:pt x="3" y="15"/>
                    </a:lnTo>
                    <a:close/>
                  </a:path>
                </a:pathLst>
              </a:custGeom>
              <a:solidFill>
                <a:srgbClr val="9E005E"/>
              </a:solidFill>
              <a:ln w="9525">
                <a:noFill/>
                <a:round/>
                <a:headEnd/>
                <a:tailEnd/>
              </a:ln>
            </p:spPr>
            <p:txBody>
              <a:bodyPr/>
              <a:lstStyle/>
              <a:p>
                <a:endParaRPr lang="es-ES_tradnl"/>
              </a:p>
            </p:txBody>
          </p:sp>
          <p:sp>
            <p:nvSpPr>
              <p:cNvPr id="206973" name="Freeform 125"/>
              <p:cNvSpPr>
                <a:spLocks/>
              </p:cNvSpPr>
              <p:nvPr/>
            </p:nvSpPr>
            <p:spPr bwMode="auto">
              <a:xfrm>
                <a:off x="2053" y="3118"/>
                <a:ext cx="18" cy="27"/>
              </a:xfrm>
              <a:custGeom>
                <a:avLst/>
                <a:gdLst/>
                <a:ahLst/>
                <a:cxnLst>
                  <a:cxn ang="0">
                    <a:pos x="3" y="45"/>
                  </a:cxn>
                  <a:cxn ang="0">
                    <a:pos x="0" y="35"/>
                  </a:cxn>
                  <a:cxn ang="0">
                    <a:pos x="3" y="23"/>
                  </a:cxn>
                  <a:cxn ang="0">
                    <a:pos x="8" y="11"/>
                  </a:cxn>
                  <a:cxn ang="0">
                    <a:pos x="17" y="0"/>
                  </a:cxn>
                  <a:cxn ang="0">
                    <a:pos x="26" y="0"/>
                  </a:cxn>
                  <a:cxn ang="0">
                    <a:pos x="30" y="6"/>
                  </a:cxn>
                  <a:cxn ang="0">
                    <a:pos x="33" y="14"/>
                  </a:cxn>
                  <a:cxn ang="0">
                    <a:pos x="36" y="20"/>
                  </a:cxn>
                  <a:cxn ang="0">
                    <a:pos x="37" y="30"/>
                  </a:cxn>
                  <a:cxn ang="0">
                    <a:pos x="36" y="39"/>
                  </a:cxn>
                  <a:cxn ang="0">
                    <a:pos x="31" y="48"/>
                  </a:cxn>
                  <a:cxn ang="0">
                    <a:pos x="24" y="56"/>
                  </a:cxn>
                  <a:cxn ang="0">
                    <a:pos x="17" y="56"/>
                  </a:cxn>
                  <a:cxn ang="0">
                    <a:pos x="12" y="54"/>
                  </a:cxn>
                  <a:cxn ang="0">
                    <a:pos x="8" y="50"/>
                  </a:cxn>
                  <a:cxn ang="0">
                    <a:pos x="3" y="45"/>
                  </a:cxn>
                  <a:cxn ang="0">
                    <a:pos x="3" y="45"/>
                  </a:cxn>
                  <a:cxn ang="0">
                    <a:pos x="3" y="45"/>
                  </a:cxn>
                </a:cxnLst>
                <a:rect l="0" t="0" r="r" b="b"/>
                <a:pathLst>
                  <a:path w="37" h="56">
                    <a:moveTo>
                      <a:pt x="3" y="45"/>
                    </a:moveTo>
                    <a:lnTo>
                      <a:pt x="0" y="35"/>
                    </a:lnTo>
                    <a:lnTo>
                      <a:pt x="3" y="23"/>
                    </a:lnTo>
                    <a:lnTo>
                      <a:pt x="8" y="11"/>
                    </a:lnTo>
                    <a:lnTo>
                      <a:pt x="17" y="0"/>
                    </a:lnTo>
                    <a:lnTo>
                      <a:pt x="26" y="0"/>
                    </a:lnTo>
                    <a:lnTo>
                      <a:pt x="30" y="6"/>
                    </a:lnTo>
                    <a:lnTo>
                      <a:pt x="33" y="14"/>
                    </a:lnTo>
                    <a:lnTo>
                      <a:pt x="36" y="20"/>
                    </a:lnTo>
                    <a:lnTo>
                      <a:pt x="37" y="30"/>
                    </a:lnTo>
                    <a:lnTo>
                      <a:pt x="36" y="39"/>
                    </a:lnTo>
                    <a:lnTo>
                      <a:pt x="31" y="48"/>
                    </a:lnTo>
                    <a:lnTo>
                      <a:pt x="24" y="56"/>
                    </a:lnTo>
                    <a:lnTo>
                      <a:pt x="17" y="56"/>
                    </a:lnTo>
                    <a:lnTo>
                      <a:pt x="12" y="54"/>
                    </a:lnTo>
                    <a:lnTo>
                      <a:pt x="8" y="50"/>
                    </a:lnTo>
                    <a:lnTo>
                      <a:pt x="3" y="45"/>
                    </a:lnTo>
                    <a:lnTo>
                      <a:pt x="3" y="45"/>
                    </a:lnTo>
                    <a:lnTo>
                      <a:pt x="3" y="45"/>
                    </a:lnTo>
                    <a:close/>
                  </a:path>
                </a:pathLst>
              </a:custGeom>
              <a:solidFill>
                <a:srgbClr val="DDDD00"/>
              </a:solidFill>
              <a:ln w="9525">
                <a:noFill/>
                <a:round/>
                <a:headEnd/>
                <a:tailEnd/>
              </a:ln>
            </p:spPr>
            <p:txBody>
              <a:bodyPr/>
              <a:lstStyle/>
              <a:p>
                <a:endParaRPr lang="es-ES_tradnl"/>
              </a:p>
            </p:txBody>
          </p:sp>
          <p:sp>
            <p:nvSpPr>
              <p:cNvPr id="206974" name="Freeform 126"/>
              <p:cNvSpPr>
                <a:spLocks/>
              </p:cNvSpPr>
              <p:nvPr/>
            </p:nvSpPr>
            <p:spPr bwMode="auto">
              <a:xfrm>
                <a:off x="2346" y="3014"/>
                <a:ext cx="35" cy="55"/>
              </a:xfrm>
              <a:custGeom>
                <a:avLst/>
                <a:gdLst/>
                <a:ahLst/>
                <a:cxnLst>
                  <a:cxn ang="0">
                    <a:pos x="70" y="96"/>
                  </a:cxn>
                  <a:cxn ang="0">
                    <a:pos x="32" y="109"/>
                  </a:cxn>
                  <a:cxn ang="0">
                    <a:pos x="26" y="102"/>
                  </a:cxn>
                  <a:cxn ang="0">
                    <a:pos x="20" y="93"/>
                  </a:cxn>
                  <a:cxn ang="0">
                    <a:pos x="14" y="84"/>
                  </a:cxn>
                  <a:cxn ang="0">
                    <a:pos x="8" y="76"/>
                  </a:cxn>
                  <a:cxn ang="0">
                    <a:pos x="8" y="76"/>
                  </a:cxn>
                  <a:cxn ang="0">
                    <a:pos x="8" y="76"/>
                  </a:cxn>
                  <a:cxn ang="0">
                    <a:pos x="2" y="59"/>
                  </a:cxn>
                  <a:cxn ang="0">
                    <a:pos x="0" y="38"/>
                  </a:cxn>
                  <a:cxn ang="0">
                    <a:pos x="0" y="18"/>
                  </a:cxn>
                  <a:cxn ang="0">
                    <a:pos x="2" y="0"/>
                  </a:cxn>
                  <a:cxn ang="0">
                    <a:pos x="8" y="14"/>
                  </a:cxn>
                  <a:cxn ang="0">
                    <a:pos x="17" y="26"/>
                  </a:cxn>
                  <a:cxn ang="0">
                    <a:pos x="24" y="38"/>
                  </a:cxn>
                  <a:cxn ang="0">
                    <a:pos x="33" y="50"/>
                  </a:cxn>
                  <a:cxn ang="0">
                    <a:pos x="42" y="62"/>
                  </a:cxn>
                  <a:cxn ang="0">
                    <a:pos x="52" y="73"/>
                  </a:cxn>
                  <a:cxn ang="0">
                    <a:pos x="61" y="84"/>
                  </a:cxn>
                  <a:cxn ang="0">
                    <a:pos x="70" y="96"/>
                  </a:cxn>
                </a:cxnLst>
                <a:rect l="0" t="0" r="r" b="b"/>
                <a:pathLst>
                  <a:path w="70" h="109">
                    <a:moveTo>
                      <a:pt x="70" y="96"/>
                    </a:moveTo>
                    <a:lnTo>
                      <a:pt x="32" y="109"/>
                    </a:lnTo>
                    <a:lnTo>
                      <a:pt x="26" y="102"/>
                    </a:lnTo>
                    <a:lnTo>
                      <a:pt x="20" y="93"/>
                    </a:lnTo>
                    <a:lnTo>
                      <a:pt x="14" y="84"/>
                    </a:lnTo>
                    <a:lnTo>
                      <a:pt x="8" y="76"/>
                    </a:lnTo>
                    <a:lnTo>
                      <a:pt x="8" y="76"/>
                    </a:lnTo>
                    <a:lnTo>
                      <a:pt x="8" y="76"/>
                    </a:lnTo>
                    <a:lnTo>
                      <a:pt x="2" y="59"/>
                    </a:lnTo>
                    <a:lnTo>
                      <a:pt x="0" y="38"/>
                    </a:lnTo>
                    <a:lnTo>
                      <a:pt x="0" y="18"/>
                    </a:lnTo>
                    <a:lnTo>
                      <a:pt x="2" y="0"/>
                    </a:lnTo>
                    <a:lnTo>
                      <a:pt x="8" y="14"/>
                    </a:lnTo>
                    <a:lnTo>
                      <a:pt x="17" y="26"/>
                    </a:lnTo>
                    <a:lnTo>
                      <a:pt x="24" y="38"/>
                    </a:lnTo>
                    <a:lnTo>
                      <a:pt x="33" y="50"/>
                    </a:lnTo>
                    <a:lnTo>
                      <a:pt x="42" y="62"/>
                    </a:lnTo>
                    <a:lnTo>
                      <a:pt x="52" y="73"/>
                    </a:lnTo>
                    <a:lnTo>
                      <a:pt x="61" y="84"/>
                    </a:lnTo>
                    <a:lnTo>
                      <a:pt x="70" y="96"/>
                    </a:lnTo>
                    <a:close/>
                  </a:path>
                </a:pathLst>
              </a:custGeom>
              <a:solidFill>
                <a:srgbClr val="9B00AA"/>
              </a:solidFill>
              <a:ln w="9525">
                <a:noFill/>
                <a:round/>
                <a:headEnd/>
                <a:tailEnd/>
              </a:ln>
            </p:spPr>
            <p:txBody>
              <a:bodyPr/>
              <a:lstStyle/>
              <a:p>
                <a:endParaRPr lang="es-ES_tradnl"/>
              </a:p>
            </p:txBody>
          </p:sp>
          <p:sp>
            <p:nvSpPr>
              <p:cNvPr id="206975" name="Freeform 127"/>
              <p:cNvSpPr>
                <a:spLocks/>
              </p:cNvSpPr>
              <p:nvPr/>
            </p:nvSpPr>
            <p:spPr bwMode="auto">
              <a:xfrm>
                <a:off x="2362" y="3062"/>
                <a:ext cx="24" cy="13"/>
              </a:xfrm>
              <a:custGeom>
                <a:avLst/>
                <a:gdLst/>
                <a:ahLst/>
                <a:cxnLst>
                  <a:cxn ang="0">
                    <a:pos x="0" y="13"/>
                  </a:cxn>
                  <a:cxn ang="0">
                    <a:pos x="38" y="0"/>
                  </a:cxn>
                  <a:cxn ang="0">
                    <a:pos x="41" y="4"/>
                  </a:cxn>
                  <a:cxn ang="0">
                    <a:pos x="43" y="7"/>
                  </a:cxn>
                  <a:cxn ang="0">
                    <a:pos x="46" y="10"/>
                  </a:cxn>
                  <a:cxn ang="0">
                    <a:pos x="49" y="13"/>
                  </a:cxn>
                  <a:cxn ang="0">
                    <a:pos x="9" y="27"/>
                  </a:cxn>
                  <a:cxn ang="0">
                    <a:pos x="6" y="24"/>
                  </a:cxn>
                  <a:cxn ang="0">
                    <a:pos x="4" y="21"/>
                  </a:cxn>
                  <a:cxn ang="0">
                    <a:pos x="1" y="18"/>
                  </a:cxn>
                  <a:cxn ang="0">
                    <a:pos x="0" y="13"/>
                  </a:cxn>
                </a:cxnLst>
                <a:rect l="0" t="0" r="r" b="b"/>
                <a:pathLst>
                  <a:path w="49" h="27">
                    <a:moveTo>
                      <a:pt x="0" y="13"/>
                    </a:moveTo>
                    <a:lnTo>
                      <a:pt x="38" y="0"/>
                    </a:lnTo>
                    <a:lnTo>
                      <a:pt x="41" y="4"/>
                    </a:lnTo>
                    <a:lnTo>
                      <a:pt x="43" y="7"/>
                    </a:lnTo>
                    <a:lnTo>
                      <a:pt x="46" y="10"/>
                    </a:lnTo>
                    <a:lnTo>
                      <a:pt x="49" y="13"/>
                    </a:lnTo>
                    <a:lnTo>
                      <a:pt x="9" y="27"/>
                    </a:lnTo>
                    <a:lnTo>
                      <a:pt x="6" y="24"/>
                    </a:lnTo>
                    <a:lnTo>
                      <a:pt x="4" y="21"/>
                    </a:lnTo>
                    <a:lnTo>
                      <a:pt x="1" y="18"/>
                    </a:lnTo>
                    <a:lnTo>
                      <a:pt x="0" y="13"/>
                    </a:lnTo>
                    <a:close/>
                  </a:path>
                </a:pathLst>
              </a:custGeom>
              <a:solidFill>
                <a:srgbClr val="9B00AA"/>
              </a:solidFill>
              <a:ln w="9525">
                <a:noFill/>
                <a:round/>
                <a:headEnd/>
                <a:tailEnd/>
              </a:ln>
            </p:spPr>
            <p:txBody>
              <a:bodyPr/>
              <a:lstStyle/>
              <a:p>
                <a:endParaRPr lang="es-ES_tradnl"/>
              </a:p>
            </p:txBody>
          </p:sp>
          <p:sp>
            <p:nvSpPr>
              <p:cNvPr id="206976" name="Freeform 128"/>
              <p:cNvSpPr>
                <a:spLocks/>
              </p:cNvSpPr>
              <p:nvPr/>
            </p:nvSpPr>
            <p:spPr bwMode="auto">
              <a:xfrm>
                <a:off x="2366" y="3069"/>
                <a:ext cx="25" cy="12"/>
              </a:xfrm>
              <a:custGeom>
                <a:avLst/>
                <a:gdLst/>
                <a:ahLst/>
                <a:cxnLst>
                  <a:cxn ang="0">
                    <a:pos x="0" y="14"/>
                  </a:cxn>
                  <a:cxn ang="0">
                    <a:pos x="40" y="0"/>
                  </a:cxn>
                  <a:cxn ang="0">
                    <a:pos x="41" y="3"/>
                  </a:cxn>
                  <a:cxn ang="0">
                    <a:pos x="44" y="6"/>
                  </a:cxn>
                  <a:cxn ang="0">
                    <a:pos x="46" y="11"/>
                  </a:cxn>
                  <a:cxn ang="0">
                    <a:pos x="49" y="14"/>
                  </a:cxn>
                  <a:cxn ang="0">
                    <a:pos x="5" y="25"/>
                  </a:cxn>
                  <a:cxn ang="0">
                    <a:pos x="4" y="23"/>
                  </a:cxn>
                  <a:cxn ang="0">
                    <a:pos x="2" y="21"/>
                  </a:cxn>
                  <a:cxn ang="0">
                    <a:pos x="0" y="18"/>
                  </a:cxn>
                  <a:cxn ang="0">
                    <a:pos x="0" y="14"/>
                  </a:cxn>
                </a:cxnLst>
                <a:rect l="0" t="0" r="r" b="b"/>
                <a:pathLst>
                  <a:path w="49" h="25">
                    <a:moveTo>
                      <a:pt x="0" y="14"/>
                    </a:moveTo>
                    <a:lnTo>
                      <a:pt x="40" y="0"/>
                    </a:lnTo>
                    <a:lnTo>
                      <a:pt x="41" y="3"/>
                    </a:lnTo>
                    <a:lnTo>
                      <a:pt x="44" y="6"/>
                    </a:lnTo>
                    <a:lnTo>
                      <a:pt x="46" y="11"/>
                    </a:lnTo>
                    <a:lnTo>
                      <a:pt x="49" y="14"/>
                    </a:lnTo>
                    <a:lnTo>
                      <a:pt x="5" y="25"/>
                    </a:lnTo>
                    <a:lnTo>
                      <a:pt x="4" y="23"/>
                    </a:lnTo>
                    <a:lnTo>
                      <a:pt x="2" y="21"/>
                    </a:lnTo>
                    <a:lnTo>
                      <a:pt x="0" y="18"/>
                    </a:lnTo>
                    <a:lnTo>
                      <a:pt x="0" y="14"/>
                    </a:lnTo>
                    <a:close/>
                  </a:path>
                </a:pathLst>
              </a:custGeom>
              <a:solidFill>
                <a:srgbClr val="A319AF"/>
              </a:solidFill>
              <a:ln w="9525">
                <a:noFill/>
                <a:round/>
                <a:headEnd/>
                <a:tailEnd/>
              </a:ln>
            </p:spPr>
            <p:txBody>
              <a:bodyPr/>
              <a:lstStyle/>
              <a:p>
                <a:endParaRPr lang="es-ES_tradnl"/>
              </a:p>
            </p:txBody>
          </p:sp>
          <p:sp>
            <p:nvSpPr>
              <p:cNvPr id="206977" name="Freeform 129"/>
              <p:cNvSpPr>
                <a:spLocks/>
              </p:cNvSpPr>
              <p:nvPr/>
            </p:nvSpPr>
            <p:spPr bwMode="auto">
              <a:xfrm>
                <a:off x="2369" y="3075"/>
                <a:ext cx="26" cy="13"/>
              </a:xfrm>
              <a:custGeom>
                <a:avLst/>
                <a:gdLst/>
                <a:ahLst/>
                <a:cxnLst>
                  <a:cxn ang="0">
                    <a:pos x="0" y="11"/>
                  </a:cxn>
                  <a:cxn ang="0">
                    <a:pos x="44" y="0"/>
                  </a:cxn>
                  <a:cxn ang="0">
                    <a:pos x="45" y="3"/>
                  </a:cxn>
                  <a:cxn ang="0">
                    <a:pos x="47" y="6"/>
                  </a:cxn>
                  <a:cxn ang="0">
                    <a:pos x="48" y="9"/>
                  </a:cxn>
                  <a:cxn ang="0">
                    <a:pos x="51" y="11"/>
                  </a:cxn>
                  <a:cxn ang="0">
                    <a:pos x="8" y="25"/>
                  </a:cxn>
                  <a:cxn ang="0">
                    <a:pos x="6" y="22"/>
                  </a:cxn>
                  <a:cxn ang="0">
                    <a:pos x="3" y="19"/>
                  </a:cxn>
                  <a:cxn ang="0">
                    <a:pos x="2" y="16"/>
                  </a:cxn>
                  <a:cxn ang="0">
                    <a:pos x="0" y="11"/>
                  </a:cxn>
                </a:cxnLst>
                <a:rect l="0" t="0" r="r" b="b"/>
                <a:pathLst>
                  <a:path w="51" h="25">
                    <a:moveTo>
                      <a:pt x="0" y="11"/>
                    </a:moveTo>
                    <a:lnTo>
                      <a:pt x="44" y="0"/>
                    </a:lnTo>
                    <a:lnTo>
                      <a:pt x="45" y="3"/>
                    </a:lnTo>
                    <a:lnTo>
                      <a:pt x="47" y="6"/>
                    </a:lnTo>
                    <a:lnTo>
                      <a:pt x="48" y="9"/>
                    </a:lnTo>
                    <a:lnTo>
                      <a:pt x="51" y="11"/>
                    </a:lnTo>
                    <a:lnTo>
                      <a:pt x="8" y="25"/>
                    </a:lnTo>
                    <a:lnTo>
                      <a:pt x="6" y="22"/>
                    </a:lnTo>
                    <a:lnTo>
                      <a:pt x="3" y="19"/>
                    </a:lnTo>
                    <a:lnTo>
                      <a:pt x="2" y="16"/>
                    </a:lnTo>
                    <a:lnTo>
                      <a:pt x="0" y="11"/>
                    </a:lnTo>
                    <a:close/>
                  </a:path>
                </a:pathLst>
              </a:custGeom>
              <a:solidFill>
                <a:srgbClr val="A833B5"/>
              </a:solidFill>
              <a:ln w="9525">
                <a:noFill/>
                <a:round/>
                <a:headEnd/>
                <a:tailEnd/>
              </a:ln>
            </p:spPr>
            <p:txBody>
              <a:bodyPr/>
              <a:lstStyle/>
              <a:p>
                <a:endParaRPr lang="es-ES_tradnl"/>
              </a:p>
            </p:txBody>
          </p:sp>
          <p:sp>
            <p:nvSpPr>
              <p:cNvPr id="206978" name="Freeform 130"/>
              <p:cNvSpPr>
                <a:spLocks/>
              </p:cNvSpPr>
              <p:nvPr/>
            </p:nvSpPr>
            <p:spPr bwMode="auto">
              <a:xfrm>
                <a:off x="2373" y="3081"/>
                <a:ext cx="25" cy="14"/>
              </a:xfrm>
              <a:custGeom>
                <a:avLst/>
                <a:gdLst/>
                <a:ahLst/>
                <a:cxnLst>
                  <a:cxn ang="0">
                    <a:pos x="0" y="14"/>
                  </a:cxn>
                  <a:cxn ang="0">
                    <a:pos x="43" y="0"/>
                  </a:cxn>
                  <a:cxn ang="0">
                    <a:pos x="43" y="5"/>
                  </a:cxn>
                  <a:cxn ang="0">
                    <a:pos x="45" y="8"/>
                  </a:cxn>
                  <a:cxn ang="0">
                    <a:pos x="48" y="11"/>
                  </a:cxn>
                  <a:cxn ang="0">
                    <a:pos x="49" y="14"/>
                  </a:cxn>
                  <a:cxn ang="0">
                    <a:pos x="6" y="27"/>
                  </a:cxn>
                  <a:cxn ang="0">
                    <a:pos x="4" y="24"/>
                  </a:cxn>
                  <a:cxn ang="0">
                    <a:pos x="1" y="21"/>
                  </a:cxn>
                  <a:cxn ang="0">
                    <a:pos x="0" y="18"/>
                  </a:cxn>
                  <a:cxn ang="0">
                    <a:pos x="0" y="14"/>
                  </a:cxn>
                </a:cxnLst>
                <a:rect l="0" t="0" r="r" b="b"/>
                <a:pathLst>
                  <a:path w="49" h="27">
                    <a:moveTo>
                      <a:pt x="0" y="14"/>
                    </a:moveTo>
                    <a:lnTo>
                      <a:pt x="43" y="0"/>
                    </a:lnTo>
                    <a:lnTo>
                      <a:pt x="43" y="5"/>
                    </a:lnTo>
                    <a:lnTo>
                      <a:pt x="45" y="8"/>
                    </a:lnTo>
                    <a:lnTo>
                      <a:pt x="48" y="11"/>
                    </a:lnTo>
                    <a:lnTo>
                      <a:pt x="49" y="14"/>
                    </a:lnTo>
                    <a:lnTo>
                      <a:pt x="6" y="27"/>
                    </a:lnTo>
                    <a:lnTo>
                      <a:pt x="4" y="24"/>
                    </a:lnTo>
                    <a:lnTo>
                      <a:pt x="1" y="21"/>
                    </a:lnTo>
                    <a:lnTo>
                      <a:pt x="0" y="18"/>
                    </a:lnTo>
                    <a:lnTo>
                      <a:pt x="0" y="14"/>
                    </a:lnTo>
                    <a:close/>
                  </a:path>
                </a:pathLst>
              </a:custGeom>
              <a:solidFill>
                <a:srgbClr val="AD4CB7"/>
              </a:solidFill>
              <a:ln w="9525">
                <a:noFill/>
                <a:round/>
                <a:headEnd/>
                <a:tailEnd/>
              </a:ln>
            </p:spPr>
            <p:txBody>
              <a:bodyPr/>
              <a:lstStyle/>
              <a:p>
                <a:endParaRPr lang="es-ES_tradnl"/>
              </a:p>
            </p:txBody>
          </p:sp>
          <p:sp>
            <p:nvSpPr>
              <p:cNvPr id="206979" name="Freeform 131"/>
              <p:cNvSpPr>
                <a:spLocks/>
              </p:cNvSpPr>
              <p:nvPr/>
            </p:nvSpPr>
            <p:spPr bwMode="auto">
              <a:xfrm>
                <a:off x="2376" y="3088"/>
                <a:ext cx="23" cy="13"/>
              </a:xfrm>
              <a:custGeom>
                <a:avLst/>
                <a:gdLst/>
                <a:ahLst/>
                <a:cxnLst>
                  <a:cxn ang="0">
                    <a:pos x="0" y="13"/>
                  </a:cxn>
                  <a:cxn ang="0">
                    <a:pos x="43" y="0"/>
                  </a:cxn>
                  <a:cxn ang="0">
                    <a:pos x="43" y="4"/>
                  </a:cxn>
                  <a:cxn ang="0">
                    <a:pos x="45" y="7"/>
                  </a:cxn>
                  <a:cxn ang="0">
                    <a:pos x="46" y="10"/>
                  </a:cxn>
                  <a:cxn ang="0">
                    <a:pos x="46" y="13"/>
                  </a:cxn>
                  <a:cxn ang="0">
                    <a:pos x="3" y="27"/>
                  </a:cxn>
                  <a:cxn ang="0">
                    <a:pos x="3" y="24"/>
                  </a:cxn>
                  <a:cxn ang="0">
                    <a:pos x="1" y="21"/>
                  </a:cxn>
                  <a:cxn ang="0">
                    <a:pos x="0" y="18"/>
                  </a:cxn>
                  <a:cxn ang="0">
                    <a:pos x="0" y="13"/>
                  </a:cxn>
                </a:cxnLst>
                <a:rect l="0" t="0" r="r" b="b"/>
                <a:pathLst>
                  <a:path w="46" h="27">
                    <a:moveTo>
                      <a:pt x="0" y="13"/>
                    </a:moveTo>
                    <a:lnTo>
                      <a:pt x="43" y="0"/>
                    </a:lnTo>
                    <a:lnTo>
                      <a:pt x="43" y="4"/>
                    </a:lnTo>
                    <a:lnTo>
                      <a:pt x="45" y="7"/>
                    </a:lnTo>
                    <a:lnTo>
                      <a:pt x="46" y="10"/>
                    </a:lnTo>
                    <a:lnTo>
                      <a:pt x="46" y="13"/>
                    </a:lnTo>
                    <a:lnTo>
                      <a:pt x="3" y="27"/>
                    </a:lnTo>
                    <a:lnTo>
                      <a:pt x="3" y="24"/>
                    </a:lnTo>
                    <a:lnTo>
                      <a:pt x="1" y="21"/>
                    </a:lnTo>
                    <a:lnTo>
                      <a:pt x="0" y="18"/>
                    </a:lnTo>
                    <a:lnTo>
                      <a:pt x="0" y="13"/>
                    </a:lnTo>
                    <a:close/>
                  </a:path>
                </a:pathLst>
              </a:custGeom>
              <a:solidFill>
                <a:srgbClr val="B566BC"/>
              </a:solidFill>
              <a:ln w="9525">
                <a:noFill/>
                <a:round/>
                <a:headEnd/>
                <a:tailEnd/>
              </a:ln>
            </p:spPr>
            <p:txBody>
              <a:bodyPr/>
              <a:lstStyle/>
              <a:p>
                <a:endParaRPr lang="es-ES_tradnl"/>
              </a:p>
            </p:txBody>
          </p:sp>
          <p:sp>
            <p:nvSpPr>
              <p:cNvPr id="206980" name="Freeform 132"/>
              <p:cNvSpPr>
                <a:spLocks/>
              </p:cNvSpPr>
              <p:nvPr/>
            </p:nvSpPr>
            <p:spPr bwMode="auto">
              <a:xfrm>
                <a:off x="2377" y="3095"/>
                <a:ext cx="24" cy="14"/>
              </a:xfrm>
              <a:custGeom>
                <a:avLst/>
                <a:gdLst/>
                <a:ahLst/>
                <a:cxnLst>
                  <a:cxn ang="0">
                    <a:pos x="0" y="14"/>
                  </a:cxn>
                  <a:cxn ang="0">
                    <a:pos x="43" y="0"/>
                  </a:cxn>
                  <a:cxn ang="0">
                    <a:pos x="45" y="5"/>
                  </a:cxn>
                  <a:cxn ang="0">
                    <a:pos x="46" y="8"/>
                  </a:cxn>
                  <a:cxn ang="0">
                    <a:pos x="46" y="11"/>
                  </a:cxn>
                  <a:cxn ang="0">
                    <a:pos x="46" y="14"/>
                  </a:cxn>
                  <a:cxn ang="0">
                    <a:pos x="4" y="29"/>
                  </a:cxn>
                  <a:cxn ang="0">
                    <a:pos x="4" y="24"/>
                  </a:cxn>
                  <a:cxn ang="0">
                    <a:pos x="3" y="21"/>
                  </a:cxn>
                  <a:cxn ang="0">
                    <a:pos x="1" y="18"/>
                  </a:cxn>
                  <a:cxn ang="0">
                    <a:pos x="0" y="14"/>
                  </a:cxn>
                </a:cxnLst>
                <a:rect l="0" t="0" r="r" b="b"/>
                <a:pathLst>
                  <a:path w="46" h="29">
                    <a:moveTo>
                      <a:pt x="0" y="14"/>
                    </a:moveTo>
                    <a:lnTo>
                      <a:pt x="43" y="0"/>
                    </a:lnTo>
                    <a:lnTo>
                      <a:pt x="45" y="5"/>
                    </a:lnTo>
                    <a:lnTo>
                      <a:pt x="46" y="8"/>
                    </a:lnTo>
                    <a:lnTo>
                      <a:pt x="46" y="11"/>
                    </a:lnTo>
                    <a:lnTo>
                      <a:pt x="46" y="14"/>
                    </a:lnTo>
                    <a:lnTo>
                      <a:pt x="4" y="29"/>
                    </a:lnTo>
                    <a:lnTo>
                      <a:pt x="4" y="24"/>
                    </a:lnTo>
                    <a:lnTo>
                      <a:pt x="3" y="21"/>
                    </a:lnTo>
                    <a:lnTo>
                      <a:pt x="1" y="18"/>
                    </a:lnTo>
                    <a:lnTo>
                      <a:pt x="0" y="14"/>
                    </a:lnTo>
                    <a:close/>
                  </a:path>
                </a:pathLst>
              </a:custGeom>
              <a:solidFill>
                <a:srgbClr val="BC82C1"/>
              </a:solidFill>
              <a:ln w="9525">
                <a:noFill/>
                <a:round/>
                <a:headEnd/>
                <a:tailEnd/>
              </a:ln>
            </p:spPr>
            <p:txBody>
              <a:bodyPr/>
              <a:lstStyle/>
              <a:p>
                <a:endParaRPr lang="es-ES_tradnl"/>
              </a:p>
            </p:txBody>
          </p:sp>
          <p:sp>
            <p:nvSpPr>
              <p:cNvPr id="206981" name="Freeform 133"/>
              <p:cNvSpPr>
                <a:spLocks/>
              </p:cNvSpPr>
              <p:nvPr/>
            </p:nvSpPr>
            <p:spPr bwMode="auto">
              <a:xfrm>
                <a:off x="2380" y="3101"/>
                <a:ext cx="22" cy="15"/>
              </a:xfrm>
              <a:custGeom>
                <a:avLst/>
                <a:gdLst/>
                <a:ahLst/>
                <a:cxnLst>
                  <a:cxn ang="0">
                    <a:pos x="0" y="15"/>
                  </a:cxn>
                  <a:cxn ang="0">
                    <a:pos x="42" y="0"/>
                  </a:cxn>
                  <a:cxn ang="0">
                    <a:pos x="42" y="4"/>
                  </a:cxn>
                  <a:cxn ang="0">
                    <a:pos x="44" y="7"/>
                  </a:cxn>
                  <a:cxn ang="0">
                    <a:pos x="45" y="9"/>
                  </a:cxn>
                  <a:cxn ang="0">
                    <a:pos x="45" y="12"/>
                  </a:cxn>
                  <a:cxn ang="0">
                    <a:pos x="45" y="13"/>
                  </a:cxn>
                  <a:cxn ang="0">
                    <a:pos x="45" y="15"/>
                  </a:cxn>
                  <a:cxn ang="0">
                    <a:pos x="45" y="15"/>
                  </a:cxn>
                  <a:cxn ang="0">
                    <a:pos x="45" y="16"/>
                  </a:cxn>
                  <a:cxn ang="0">
                    <a:pos x="3" y="28"/>
                  </a:cxn>
                  <a:cxn ang="0">
                    <a:pos x="3" y="25"/>
                  </a:cxn>
                  <a:cxn ang="0">
                    <a:pos x="2" y="22"/>
                  </a:cxn>
                  <a:cxn ang="0">
                    <a:pos x="0" y="18"/>
                  </a:cxn>
                  <a:cxn ang="0">
                    <a:pos x="0" y="15"/>
                  </a:cxn>
                </a:cxnLst>
                <a:rect l="0" t="0" r="r" b="b"/>
                <a:pathLst>
                  <a:path w="45" h="28">
                    <a:moveTo>
                      <a:pt x="0" y="15"/>
                    </a:moveTo>
                    <a:lnTo>
                      <a:pt x="42" y="0"/>
                    </a:lnTo>
                    <a:lnTo>
                      <a:pt x="42" y="4"/>
                    </a:lnTo>
                    <a:lnTo>
                      <a:pt x="44" y="7"/>
                    </a:lnTo>
                    <a:lnTo>
                      <a:pt x="45" y="9"/>
                    </a:lnTo>
                    <a:lnTo>
                      <a:pt x="45" y="12"/>
                    </a:lnTo>
                    <a:lnTo>
                      <a:pt x="45" y="13"/>
                    </a:lnTo>
                    <a:lnTo>
                      <a:pt x="45" y="15"/>
                    </a:lnTo>
                    <a:lnTo>
                      <a:pt x="45" y="15"/>
                    </a:lnTo>
                    <a:lnTo>
                      <a:pt x="45" y="16"/>
                    </a:lnTo>
                    <a:lnTo>
                      <a:pt x="3" y="28"/>
                    </a:lnTo>
                    <a:lnTo>
                      <a:pt x="3" y="25"/>
                    </a:lnTo>
                    <a:lnTo>
                      <a:pt x="2" y="22"/>
                    </a:lnTo>
                    <a:lnTo>
                      <a:pt x="0" y="18"/>
                    </a:lnTo>
                    <a:lnTo>
                      <a:pt x="0" y="15"/>
                    </a:lnTo>
                    <a:close/>
                  </a:path>
                </a:pathLst>
              </a:custGeom>
              <a:solidFill>
                <a:srgbClr val="C19BC6"/>
              </a:solidFill>
              <a:ln w="9525">
                <a:noFill/>
                <a:round/>
                <a:headEnd/>
                <a:tailEnd/>
              </a:ln>
            </p:spPr>
            <p:txBody>
              <a:bodyPr/>
              <a:lstStyle/>
              <a:p>
                <a:endParaRPr lang="es-ES_tradnl"/>
              </a:p>
            </p:txBody>
          </p:sp>
          <p:sp>
            <p:nvSpPr>
              <p:cNvPr id="206982" name="Freeform 134"/>
              <p:cNvSpPr>
                <a:spLocks/>
              </p:cNvSpPr>
              <p:nvPr/>
            </p:nvSpPr>
            <p:spPr bwMode="auto">
              <a:xfrm>
                <a:off x="2381" y="3110"/>
                <a:ext cx="21" cy="14"/>
              </a:xfrm>
              <a:custGeom>
                <a:avLst/>
                <a:gdLst/>
                <a:ahLst/>
                <a:cxnLst>
                  <a:cxn ang="0">
                    <a:pos x="0" y="12"/>
                  </a:cxn>
                  <a:cxn ang="0">
                    <a:pos x="42" y="0"/>
                  </a:cxn>
                  <a:cxn ang="0">
                    <a:pos x="41" y="5"/>
                  </a:cxn>
                  <a:cxn ang="0">
                    <a:pos x="39" y="9"/>
                  </a:cxn>
                  <a:cxn ang="0">
                    <a:pos x="39" y="13"/>
                  </a:cxn>
                  <a:cxn ang="0">
                    <a:pos x="39" y="16"/>
                  </a:cxn>
                  <a:cxn ang="0">
                    <a:pos x="3" y="28"/>
                  </a:cxn>
                  <a:cxn ang="0">
                    <a:pos x="3" y="24"/>
                  </a:cxn>
                  <a:cxn ang="0">
                    <a:pos x="2" y="19"/>
                  </a:cxn>
                  <a:cxn ang="0">
                    <a:pos x="0" y="15"/>
                  </a:cxn>
                  <a:cxn ang="0">
                    <a:pos x="0" y="12"/>
                  </a:cxn>
                </a:cxnLst>
                <a:rect l="0" t="0" r="r" b="b"/>
                <a:pathLst>
                  <a:path w="42" h="28">
                    <a:moveTo>
                      <a:pt x="0" y="12"/>
                    </a:moveTo>
                    <a:lnTo>
                      <a:pt x="42" y="0"/>
                    </a:lnTo>
                    <a:lnTo>
                      <a:pt x="41" y="5"/>
                    </a:lnTo>
                    <a:lnTo>
                      <a:pt x="39" y="9"/>
                    </a:lnTo>
                    <a:lnTo>
                      <a:pt x="39" y="13"/>
                    </a:lnTo>
                    <a:lnTo>
                      <a:pt x="39" y="16"/>
                    </a:lnTo>
                    <a:lnTo>
                      <a:pt x="3" y="28"/>
                    </a:lnTo>
                    <a:lnTo>
                      <a:pt x="3" y="24"/>
                    </a:lnTo>
                    <a:lnTo>
                      <a:pt x="2" y="19"/>
                    </a:lnTo>
                    <a:lnTo>
                      <a:pt x="0" y="15"/>
                    </a:lnTo>
                    <a:lnTo>
                      <a:pt x="0" y="12"/>
                    </a:lnTo>
                    <a:close/>
                  </a:path>
                </a:pathLst>
              </a:custGeom>
              <a:solidFill>
                <a:srgbClr val="C6B5C9"/>
              </a:solidFill>
              <a:ln w="9525">
                <a:noFill/>
                <a:round/>
                <a:headEnd/>
                <a:tailEnd/>
              </a:ln>
            </p:spPr>
            <p:txBody>
              <a:bodyPr/>
              <a:lstStyle/>
              <a:p>
                <a:endParaRPr lang="es-ES_tradnl"/>
              </a:p>
            </p:txBody>
          </p:sp>
          <p:sp>
            <p:nvSpPr>
              <p:cNvPr id="206983" name="Freeform 135"/>
              <p:cNvSpPr>
                <a:spLocks/>
              </p:cNvSpPr>
              <p:nvPr/>
            </p:nvSpPr>
            <p:spPr bwMode="auto">
              <a:xfrm>
                <a:off x="2383" y="3118"/>
                <a:ext cx="18" cy="12"/>
              </a:xfrm>
              <a:custGeom>
                <a:avLst/>
                <a:gdLst/>
                <a:ahLst/>
                <a:cxnLst>
                  <a:cxn ang="0">
                    <a:pos x="0" y="12"/>
                  </a:cxn>
                  <a:cxn ang="0">
                    <a:pos x="36" y="0"/>
                  </a:cxn>
                  <a:cxn ang="0">
                    <a:pos x="35" y="5"/>
                  </a:cxn>
                  <a:cxn ang="0">
                    <a:pos x="33" y="9"/>
                  </a:cxn>
                  <a:cxn ang="0">
                    <a:pos x="32" y="12"/>
                  </a:cxn>
                  <a:cxn ang="0">
                    <a:pos x="30" y="15"/>
                  </a:cxn>
                  <a:cxn ang="0">
                    <a:pos x="0" y="26"/>
                  </a:cxn>
                  <a:cxn ang="0">
                    <a:pos x="0" y="21"/>
                  </a:cxn>
                  <a:cxn ang="0">
                    <a:pos x="0" y="18"/>
                  </a:cxn>
                  <a:cxn ang="0">
                    <a:pos x="0" y="15"/>
                  </a:cxn>
                  <a:cxn ang="0">
                    <a:pos x="0" y="12"/>
                  </a:cxn>
                </a:cxnLst>
                <a:rect l="0" t="0" r="r" b="b"/>
                <a:pathLst>
                  <a:path w="36" h="26">
                    <a:moveTo>
                      <a:pt x="0" y="12"/>
                    </a:moveTo>
                    <a:lnTo>
                      <a:pt x="36" y="0"/>
                    </a:lnTo>
                    <a:lnTo>
                      <a:pt x="35" y="5"/>
                    </a:lnTo>
                    <a:lnTo>
                      <a:pt x="33" y="9"/>
                    </a:lnTo>
                    <a:lnTo>
                      <a:pt x="32" y="12"/>
                    </a:lnTo>
                    <a:lnTo>
                      <a:pt x="30" y="15"/>
                    </a:lnTo>
                    <a:lnTo>
                      <a:pt x="0" y="26"/>
                    </a:lnTo>
                    <a:lnTo>
                      <a:pt x="0" y="21"/>
                    </a:lnTo>
                    <a:lnTo>
                      <a:pt x="0" y="18"/>
                    </a:lnTo>
                    <a:lnTo>
                      <a:pt x="0" y="15"/>
                    </a:lnTo>
                    <a:lnTo>
                      <a:pt x="0" y="12"/>
                    </a:lnTo>
                    <a:close/>
                  </a:path>
                </a:pathLst>
              </a:custGeom>
              <a:solidFill>
                <a:srgbClr val="CECECE"/>
              </a:solidFill>
              <a:ln w="9525">
                <a:noFill/>
                <a:round/>
                <a:headEnd/>
                <a:tailEnd/>
              </a:ln>
            </p:spPr>
            <p:txBody>
              <a:bodyPr/>
              <a:lstStyle/>
              <a:p>
                <a:endParaRPr lang="es-ES_tradnl"/>
              </a:p>
            </p:txBody>
          </p:sp>
          <p:sp>
            <p:nvSpPr>
              <p:cNvPr id="206984" name="Freeform 136"/>
              <p:cNvSpPr>
                <a:spLocks/>
              </p:cNvSpPr>
              <p:nvPr/>
            </p:nvSpPr>
            <p:spPr bwMode="auto">
              <a:xfrm>
                <a:off x="2381" y="3125"/>
                <a:ext cx="17" cy="30"/>
              </a:xfrm>
              <a:custGeom>
                <a:avLst/>
                <a:gdLst/>
                <a:ahLst/>
                <a:cxnLst>
                  <a:cxn ang="0">
                    <a:pos x="3" y="11"/>
                  </a:cxn>
                  <a:cxn ang="0">
                    <a:pos x="33" y="0"/>
                  </a:cxn>
                  <a:cxn ang="0">
                    <a:pos x="27" y="17"/>
                  </a:cxn>
                  <a:cxn ang="0">
                    <a:pos x="21" y="33"/>
                  </a:cxn>
                  <a:cxn ang="0">
                    <a:pos x="12" y="47"/>
                  </a:cxn>
                  <a:cxn ang="0">
                    <a:pos x="0" y="60"/>
                  </a:cxn>
                  <a:cxn ang="0">
                    <a:pos x="2" y="48"/>
                  </a:cxn>
                  <a:cxn ang="0">
                    <a:pos x="3" y="35"/>
                  </a:cxn>
                  <a:cxn ang="0">
                    <a:pos x="3" y="23"/>
                  </a:cxn>
                  <a:cxn ang="0">
                    <a:pos x="3" y="11"/>
                  </a:cxn>
                </a:cxnLst>
                <a:rect l="0" t="0" r="r" b="b"/>
                <a:pathLst>
                  <a:path w="33" h="60">
                    <a:moveTo>
                      <a:pt x="3" y="11"/>
                    </a:moveTo>
                    <a:lnTo>
                      <a:pt x="33" y="0"/>
                    </a:lnTo>
                    <a:lnTo>
                      <a:pt x="27" y="17"/>
                    </a:lnTo>
                    <a:lnTo>
                      <a:pt x="21" y="33"/>
                    </a:lnTo>
                    <a:lnTo>
                      <a:pt x="12" y="47"/>
                    </a:lnTo>
                    <a:lnTo>
                      <a:pt x="0" y="60"/>
                    </a:lnTo>
                    <a:lnTo>
                      <a:pt x="2" y="48"/>
                    </a:lnTo>
                    <a:lnTo>
                      <a:pt x="3" y="35"/>
                    </a:lnTo>
                    <a:lnTo>
                      <a:pt x="3" y="23"/>
                    </a:lnTo>
                    <a:lnTo>
                      <a:pt x="3" y="11"/>
                    </a:lnTo>
                    <a:close/>
                  </a:path>
                </a:pathLst>
              </a:custGeom>
              <a:solidFill>
                <a:srgbClr val="CECECE"/>
              </a:solidFill>
              <a:ln w="9525">
                <a:noFill/>
                <a:round/>
                <a:headEnd/>
                <a:tailEnd/>
              </a:ln>
            </p:spPr>
            <p:txBody>
              <a:bodyPr/>
              <a:lstStyle/>
              <a:p>
                <a:endParaRPr lang="es-ES_tradnl"/>
              </a:p>
            </p:txBody>
          </p:sp>
          <p:sp>
            <p:nvSpPr>
              <p:cNvPr id="206985" name="Freeform 137"/>
              <p:cNvSpPr>
                <a:spLocks/>
              </p:cNvSpPr>
              <p:nvPr/>
            </p:nvSpPr>
            <p:spPr bwMode="auto">
              <a:xfrm>
                <a:off x="2098" y="3113"/>
                <a:ext cx="21" cy="27"/>
              </a:xfrm>
              <a:custGeom>
                <a:avLst/>
                <a:gdLst/>
                <a:ahLst/>
                <a:cxnLst>
                  <a:cxn ang="0">
                    <a:pos x="0" y="47"/>
                  </a:cxn>
                  <a:cxn ang="0">
                    <a:pos x="2" y="35"/>
                  </a:cxn>
                  <a:cxn ang="0">
                    <a:pos x="3" y="25"/>
                  </a:cxn>
                  <a:cxn ang="0">
                    <a:pos x="8" y="16"/>
                  </a:cxn>
                  <a:cxn ang="0">
                    <a:pos x="14" y="7"/>
                  </a:cxn>
                  <a:cxn ang="0">
                    <a:pos x="18" y="3"/>
                  </a:cxn>
                  <a:cxn ang="0">
                    <a:pos x="25" y="0"/>
                  </a:cxn>
                  <a:cxn ang="0">
                    <a:pos x="31" y="0"/>
                  </a:cxn>
                  <a:cxn ang="0">
                    <a:pos x="37" y="1"/>
                  </a:cxn>
                  <a:cxn ang="0">
                    <a:pos x="42" y="13"/>
                  </a:cxn>
                  <a:cxn ang="0">
                    <a:pos x="40" y="25"/>
                  </a:cxn>
                  <a:cxn ang="0">
                    <a:pos x="36" y="37"/>
                  </a:cxn>
                  <a:cxn ang="0">
                    <a:pos x="30" y="47"/>
                  </a:cxn>
                  <a:cxn ang="0">
                    <a:pos x="22" y="52"/>
                  </a:cxn>
                  <a:cxn ang="0">
                    <a:pos x="14" y="53"/>
                  </a:cxn>
                  <a:cxn ang="0">
                    <a:pos x="6" y="53"/>
                  </a:cxn>
                  <a:cxn ang="0">
                    <a:pos x="0" y="47"/>
                  </a:cxn>
                  <a:cxn ang="0">
                    <a:pos x="0" y="47"/>
                  </a:cxn>
                  <a:cxn ang="0">
                    <a:pos x="0" y="47"/>
                  </a:cxn>
                </a:cxnLst>
                <a:rect l="0" t="0" r="r" b="b"/>
                <a:pathLst>
                  <a:path w="42" h="53">
                    <a:moveTo>
                      <a:pt x="0" y="47"/>
                    </a:moveTo>
                    <a:lnTo>
                      <a:pt x="2" y="35"/>
                    </a:lnTo>
                    <a:lnTo>
                      <a:pt x="3" y="25"/>
                    </a:lnTo>
                    <a:lnTo>
                      <a:pt x="8" y="16"/>
                    </a:lnTo>
                    <a:lnTo>
                      <a:pt x="14" y="7"/>
                    </a:lnTo>
                    <a:lnTo>
                      <a:pt x="18" y="3"/>
                    </a:lnTo>
                    <a:lnTo>
                      <a:pt x="25" y="0"/>
                    </a:lnTo>
                    <a:lnTo>
                      <a:pt x="31" y="0"/>
                    </a:lnTo>
                    <a:lnTo>
                      <a:pt x="37" y="1"/>
                    </a:lnTo>
                    <a:lnTo>
                      <a:pt x="42" y="13"/>
                    </a:lnTo>
                    <a:lnTo>
                      <a:pt x="40" y="25"/>
                    </a:lnTo>
                    <a:lnTo>
                      <a:pt x="36" y="37"/>
                    </a:lnTo>
                    <a:lnTo>
                      <a:pt x="30" y="47"/>
                    </a:lnTo>
                    <a:lnTo>
                      <a:pt x="22" y="52"/>
                    </a:lnTo>
                    <a:lnTo>
                      <a:pt x="14" y="53"/>
                    </a:lnTo>
                    <a:lnTo>
                      <a:pt x="6" y="53"/>
                    </a:lnTo>
                    <a:lnTo>
                      <a:pt x="0" y="47"/>
                    </a:lnTo>
                    <a:lnTo>
                      <a:pt x="0" y="47"/>
                    </a:lnTo>
                    <a:lnTo>
                      <a:pt x="0" y="47"/>
                    </a:lnTo>
                    <a:close/>
                  </a:path>
                </a:pathLst>
              </a:custGeom>
              <a:solidFill>
                <a:srgbClr val="BFBF00"/>
              </a:solidFill>
              <a:ln w="9525">
                <a:noFill/>
                <a:round/>
                <a:headEnd/>
                <a:tailEnd/>
              </a:ln>
            </p:spPr>
            <p:txBody>
              <a:bodyPr/>
              <a:lstStyle/>
              <a:p>
                <a:endParaRPr lang="es-ES_tradnl"/>
              </a:p>
            </p:txBody>
          </p:sp>
          <p:sp>
            <p:nvSpPr>
              <p:cNvPr id="206986" name="Freeform 138"/>
              <p:cNvSpPr>
                <a:spLocks/>
              </p:cNvSpPr>
              <p:nvPr/>
            </p:nvSpPr>
            <p:spPr bwMode="auto">
              <a:xfrm>
                <a:off x="2240" y="3075"/>
                <a:ext cx="41" cy="64"/>
              </a:xfrm>
              <a:custGeom>
                <a:avLst/>
                <a:gdLst/>
                <a:ahLst/>
                <a:cxnLst>
                  <a:cxn ang="0">
                    <a:pos x="0" y="119"/>
                  </a:cxn>
                  <a:cxn ang="0">
                    <a:pos x="3" y="104"/>
                  </a:cxn>
                  <a:cxn ang="0">
                    <a:pos x="9" y="88"/>
                  </a:cxn>
                  <a:cxn ang="0">
                    <a:pos x="19" y="72"/>
                  </a:cxn>
                  <a:cxn ang="0">
                    <a:pos x="31" y="55"/>
                  </a:cxn>
                  <a:cxn ang="0">
                    <a:pos x="44" y="40"/>
                  </a:cxn>
                  <a:cxn ang="0">
                    <a:pos x="56" y="25"/>
                  </a:cxn>
                  <a:cxn ang="0">
                    <a:pos x="67" y="12"/>
                  </a:cxn>
                  <a:cxn ang="0">
                    <a:pos x="76" y="0"/>
                  </a:cxn>
                  <a:cxn ang="0">
                    <a:pos x="77" y="22"/>
                  </a:cxn>
                  <a:cxn ang="0">
                    <a:pos x="80" y="46"/>
                  </a:cxn>
                  <a:cxn ang="0">
                    <a:pos x="82" y="70"/>
                  </a:cxn>
                  <a:cxn ang="0">
                    <a:pos x="79" y="92"/>
                  </a:cxn>
                  <a:cxn ang="0">
                    <a:pos x="82" y="106"/>
                  </a:cxn>
                  <a:cxn ang="0">
                    <a:pos x="79" y="115"/>
                  </a:cxn>
                  <a:cxn ang="0">
                    <a:pos x="70" y="122"/>
                  </a:cxn>
                  <a:cxn ang="0">
                    <a:pos x="58" y="127"/>
                  </a:cxn>
                  <a:cxn ang="0">
                    <a:pos x="43" y="128"/>
                  </a:cxn>
                  <a:cxn ang="0">
                    <a:pos x="28" y="128"/>
                  </a:cxn>
                  <a:cxn ang="0">
                    <a:pos x="13" y="125"/>
                  </a:cxn>
                  <a:cxn ang="0">
                    <a:pos x="0" y="119"/>
                  </a:cxn>
                </a:cxnLst>
                <a:rect l="0" t="0" r="r" b="b"/>
                <a:pathLst>
                  <a:path w="82" h="128">
                    <a:moveTo>
                      <a:pt x="0" y="119"/>
                    </a:moveTo>
                    <a:lnTo>
                      <a:pt x="3" y="104"/>
                    </a:lnTo>
                    <a:lnTo>
                      <a:pt x="9" y="88"/>
                    </a:lnTo>
                    <a:lnTo>
                      <a:pt x="19" y="72"/>
                    </a:lnTo>
                    <a:lnTo>
                      <a:pt x="31" y="55"/>
                    </a:lnTo>
                    <a:lnTo>
                      <a:pt x="44" y="40"/>
                    </a:lnTo>
                    <a:lnTo>
                      <a:pt x="56" y="25"/>
                    </a:lnTo>
                    <a:lnTo>
                      <a:pt x="67" y="12"/>
                    </a:lnTo>
                    <a:lnTo>
                      <a:pt x="76" y="0"/>
                    </a:lnTo>
                    <a:lnTo>
                      <a:pt x="77" y="22"/>
                    </a:lnTo>
                    <a:lnTo>
                      <a:pt x="80" y="46"/>
                    </a:lnTo>
                    <a:lnTo>
                      <a:pt x="82" y="70"/>
                    </a:lnTo>
                    <a:lnTo>
                      <a:pt x="79" y="92"/>
                    </a:lnTo>
                    <a:lnTo>
                      <a:pt x="82" y="106"/>
                    </a:lnTo>
                    <a:lnTo>
                      <a:pt x="79" y="115"/>
                    </a:lnTo>
                    <a:lnTo>
                      <a:pt x="70" y="122"/>
                    </a:lnTo>
                    <a:lnTo>
                      <a:pt x="58" y="127"/>
                    </a:lnTo>
                    <a:lnTo>
                      <a:pt x="43" y="128"/>
                    </a:lnTo>
                    <a:lnTo>
                      <a:pt x="28" y="128"/>
                    </a:lnTo>
                    <a:lnTo>
                      <a:pt x="13" y="125"/>
                    </a:lnTo>
                    <a:lnTo>
                      <a:pt x="0" y="119"/>
                    </a:lnTo>
                    <a:close/>
                  </a:path>
                </a:pathLst>
              </a:custGeom>
              <a:solidFill>
                <a:srgbClr val="774C5E"/>
              </a:solidFill>
              <a:ln w="9525">
                <a:noFill/>
                <a:round/>
                <a:headEnd/>
                <a:tailEnd/>
              </a:ln>
            </p:spPr>
            <p:txBody>
              <a:bodyPr/>
              <a:lstStyle/>
              <a:p>
                <a:endParaRPr lang="es-ES_tradnl"/>
              </a:p>
            </p:txBody>
          </p:sp>
          <p:sp>
            <p:nvSpPr>
              <p:cNvPr id="206987" name="Freeform 139"/>
              <p:cNvSpPr>
                <a:spLocks/>
              </p:cNvSpPr>
              <p:nvPr/>
            </p:nvSpPr>
            <p:spPr bwMode="auto">
              <a:xfrm>
                <a:off x="2513" y="3059"/>
                <a:ext cx="25" cy="18"/>
              </a:xfrm>
              <a:custGeom>
                <a:avLst/>
                <a:gdLst/>
                <a:ahLst/>
                <a:cxnLst>
                  <a:cxn ang="0">
                    <a:pos x="13" y="36"/>
                  </a:cxn>
                  <a:cxn ang="0">
                    <a:pos x="0" y="19"/>
                  </a:cxn>
                  <a:cxn ang="0">
                    <a:pos x="49" y="0"/>
                  </a:cxn>
                  <a:cxn ang="0">
                    <a:pos x="39" y="7"/>
                  </a:cxn>
                  <a:cxn ang="0">
                    <a:pos x="30" y="16"/>
                  </a:cxn>
                  <a:cxn ang="0">
                    <a:pos x="21" y="25"/>
                  </a:cxn>
                  <a:cxn ang="0">
                    <a:pos x="13" y="36"/>
                  </a:cxn>
                </a:cxnLst>
                <a:rect l="0" t="0" r="r" b="b"/>
                <a:pathLst>
                  <a:path w="49" h="36">
                    <a:moveTo>
                      <a:pt x="13" y="36"/>
                    </a:moveTo>
                    <a:lnTo>
                      <a:pt x="0" y="19"/>
                    </a:lnTo>
                    <a:lnTo>
                      <a:pt x="49" y="0"/>
                    </a:lnTo>
                    <a:lnTo>
                      <a:pt x="39" y="7"/>
                    </a:lnTo>
                    <a:lnTo>
                      <a:pt x="30" y="16"/>
                    </a:lnTo>
                    <a:lnTo>
                      <a:pt x="21" y="25"/>
                    </a:lnTo>
                    <a:lnTo>
                      <a:pt x="13" y="36"/>
                    </a:lnTo>
                    <a:close/>
                  </a:path>
                </a:pathLst>
              </a:custGeom>
              <a:solidFill>
                <a:srgbClr val="7F007F"/>
              </a:solidFill>
              <a:ln w="9525">
                <a:noFill/>
                <a:round/>
                <a:headEnd/>
                <a:tailEnd/>
              </a:ln>
            </p:spPr>
            <p:txBody>
              <a:bodyPr/>
              <a:lstStyle/>
              <a:p>
                <a:endParaRPr lang="es-ES_tradnl"/>
              </a:p>
            </p:txBody>
          </p:sp>
          <p:sp>
            <p:nvSpPr>
              <p:cNvPr id="206988" name="Freeform 140"/>
              <p:cNvSpPr>
                <a:spLocks/>
              </p:cNvSpPr>
              <p:nvPr/>
            </p:nvSpPr>
            <p:spPr bwMode="auto">
              <a:xfrm>
                <a:off x="2496" y="3069"/>
                <a:ext cx="24" cy="20"/>
              </a:xfrm>
              <a:custGeom>
                <a:avLst/>
                <a:gdLst/>
                <a:ahLst/>
                <a:cxnLst>
                  <a:cxn ang="0">
                    <a:pos x="34" y="0"/>
                  </a:cxn>
                  <a:cxn ang="0">
                    <a:pos x="47" y="17"/>
                  </a:cxn>
                  <a:cxn ang="0">
                    <a:pos x="42" y="23"/>
                  </a:cxn>
                  <a:cxn ang="0">
                    <a:pos x="36" y="28"/>
                  </a:cxn>
                  <a:cxn ang="0">
                    <a:pos x="30" y="36"/>
                  </a:cxn>
                  <a:cxn ang="0">
                    <a:pos x="25" y="42"/>
                  </a:cxn>
                  <a:cxn ang="0">
                    <a:pos x="0" y="9"/>
                  </a:cxn>
                  <a:cxn ang="0">
                    <a:pos x="34" y="0"/>
                  </a:cxn>
                </a:cxnLst>
                <a:rect l="0" t="0" r="r" b="b"/>
                <a:pathLst>
                  <a:path w="47" h="42">
                    <a:moveTo>
                      <a:pt x="34" y="0"/>
                    </a:moveTo>
                    <a:lnTo>
                      <a:pt x="47" y="17"/>
                    </a:lnTo>
                    <a:lnTo>
                      <a:pt x="42" y="23"/>
                    </a:lnTo>
                    <a:lnTo>
                      <a:pt x="36" y="28"/>
                    </a:lnTo>
                    <a:lnTo>
                      <a:pt x="30" y="36"/>
                    </a:lnTo>
                    <a:lnTo>
                      <a:pt x="25" y="42"/>
                    </a:lnTo>
                    <a:lnTo>
                      <a:pt x="0" y="9"/>
                    </a:lnTo>
                    <a:lnTo>
                      <a:pt x="34" y="0"/>
                    </a:lnTo>
                    <a:close/>
                  </a:path>
                </a:pathLst>
              </a:custGeom>
              <a:solidFill>
                <a:srgbClr val="7F007F"/>
              </a:solidFill>
              <a:ln w="9525">
                <a:noFill/>
                <a:round/>
                <a:headEnd/>
                <a:tailEnd/>
              </a:ln>
            </p:spPr>
            <p:txBody>
              <a:bodyPr/>
              <a:lstStyle/>
              <a:p>
                <a:endParaRPr lang="es-ES_tradnl"/>
              </a:p>
            </p:txBody>
          </p:sp>
          <p:sp>
            <p:nvSpPr>
              <p:cNvPr id="206989" name="Freeform 141"/>
              <p:cNvSpPr>
                <a:spLocks/>
              </p:cNvSpPr>
              <p:nvPr/>
            </p:nvSpPr>
            <p:spPr bwMode="auto">
              <a:xfrm>
                <a:off x="2482" y="3073"/>
                <a:ext cx="27" cy="28"/>
              </a:xfrm>
              <a:custGeom>
                <a:avLst/>
                <a:gdLst/>
                <a:ahLst/>
                <a:cxnLst>
                  <a:cxn ang="0">
                    <a:pos x="27" y="0"/>
                  </a:cxn>
                  <a:cxn ang="0">
                    <a:pos x="52" y="33"/>
                  </a:cxn>
                  <a:cxn ang="0">
                    <a:pos x="46" y="37"/>
                  </a:cxn>
                  <a:cxn ang="0">
                    <a:pos x="40" y="43"/>
                  </a:cxn>
                  <a:cxn ang="0">
                    <a:pos x="34" y="49"/>
                  </a:cxn>
                  <a:cxn ang="0">
                    <a:pos x="30" y="55"/>
                  </a:cxn>
                  <a:cxn ang="0">
                    <a:pos x="0" y="16"/>
                  </a:cxn>
                  <a:cxn ang="0">
                    <a:pos x="3" y="14"/>
                  </a:cxn>
                  <a:cxn ang="0">
                    <a:pos x="4" y="12"/>
                  </a:cxn>
                  <a:cxn ang="0">
                    <a:pos x="7" y="9"/>
                  </a:cxn>
                  <a:cxn ang="0">
                    <a:pos x="9" y="8"/>
                  </a:cxn>
                  <a:cxn ang="0">
                    <a:pos x="9" y="8"/>
                  </a:cxn>
                  <a:cxn ang="0">
                    <a:pos x="27" y="0"/>
                  </a:cxn>
                </a:cxnLst>
                <a:rect l="0" t="0" r="r" b="b"/>
                <a:pathLst>
                  <a:path w="52" h="55">
                    <a:moveTo>
                      <a:pt x="27" y="0"/>
                    </a:moveTo>
                    <a:lnTo>
                      <a:pt x="52" y="33"/>
                    </a:lnTo>
                    <a:lnTo>
                      <a:pt x="46" y="37"/>
                    </a:lnTo>
                    <a:lnTo>
                      <a:pt x="40" y="43"/>
                    </a:lnTo>
                    <a:lnTo>
                      <a:pt x="34" y="49"/>
                    </a:lnTo>
                    <a:lnTo>
                      <a:pt x="30" y="55"/>
                    </a:lnTo>
                    <a:lnTo>
                      <a:pt x="0" y="16"/>
                    </a:lnTo>
                    <a:lnTo>
                      <a:pt x="3" y="14"/>
                    </a:lnTo>
                    <a:lnTo>
                      <a:pt x="4" y="12"/>
                    </a:lnTo>
                    <a:lnTo>
                      <a:pt x="7" y="9"/>
                    </a:lnTo>
                    <a:lnTo>
                      <a:pt x="9" y="8"/>
                    </a:lnTo>
                    <a:lnTo>
                      <a:pt x="9" y="8"/>
                    </a:lnTo>
                    <a:lnTo>
                      <a:pt x="27" y="0"/>
                    </a:lnTo>
                    <a:close/>
                  </a:path>
                </a:pathLst>
              </a:custGeom>
              <a:solidFill>
                <a:srgbClr val="891C8E"/>
              </a:solidFill>
              <a:ln w="9525">
                <a:noFill/>
                <a:round/>
                <a:headEnd/>
                <a:tailEnd/>
              </a:ln>
            </p:spPr>
            <p:txBody>
              <a:bodyPr/>
              <a:lstStyle/>
              <a:p>
                <a:endParaRPr lang="es-ES_tradnl"/>
              </a:p>
            </p:txBody>
          </p:sp>
          <p:sp>
            <p:nvSpPr>
              <p:cNvPr id="206990" name="Freeform 142"/>
              <p:cNvSpPr>
                <a:spLocks/>
              </p:cNvSpPr>
              <p:nvPr/>
            </p:nvSpPr>
            <p:spPr bwMode="auto">
              <a:xfrm>
                <a:off x="2468" y="3081"/>
                <a:ext cx="29" cy="29"/>
              </a:xfrm>
              <a:custGeom>
                <a:avLst/>
                <a:gdLst/>
                <a:ahLst/>
                <a:cxnLst>
                  <a:cxn ang="0">
                    <a:pos x="30" y="0"/>
                  </a:cxn>
                  <a:cxn ang="0">
                    <a:pos x="60" y="39"/>
                  </a:cxn>
                  <a:cxn ang="0">
                    <a:pos x="52" y="45"/>
                  </a:cxn>
                  <a:cxn ang="0">
                    <a:pos x="45" y="50"/>
                  </a:cxn>
                  <a:cxn ang="0">
                    <a:pos x="39" y="54"/>
                  </a:cxn>
                  <a:cxn ang="0">
                    <a:pos x="33" y="57"/>
                  </a:cxn>
                  <a:cxn ang="0">
                    <a:pos x="0" y="17"/>
                  </a:cxn>
                  <a:cxn ang="0">
                    <a:pos x="8" y="14"/>
                  </a:cxn>
                  <a:cxn ang="0">
                    <a:pos x="15" y="11"/>
                  </a:cxn>
                  <a:cxn ang="0">
                    <a:pos x="23" y="6"/>
                  </a:cxn>
                  <a:cxn ang="0">
                    <a:pos x="30" y="0"/>
                  </a:cxn>
                </a:cxnLst>
                <a:rect l="0" t="0" r="r" b="b"/>
                <a:pathLst>
                  <a:path w="60" h="57">
                    <a:moveTo>
                      <a:pt x="30" y="0"/>
                    </a:moveTo>
                    <a:lnTo>
                      <a:pt x="60" y="39"/>
                    </a:lnTo>
                    <a:lnTo>
                      <a:pt x="52" y="45"/>
                    </a:lnTo>
                    <a:lnTo>
                      <a:pt x="45" y="50"/>
                    </a:lnTo>
                    <a:lnTo>
                      <a:pt x="39" y="54"/>
                    </a:lnTo>
                    <a:lnTo>
                      <a:pt x="33" y="57"/>
                    </a:lnTo>
                    <a:lnTo>
                      <a:pt x="0" y="17"/>
                    </a:lnTo>
                    <a:lnTo>
                      <a:pt x="8" y="14"/>
                    </a:lnTo>
                    <a:lnTo>
                      <a:pt x="15" y="11"/>
                    </a:lnTo>
                    <a:lnTo>
                      <a:pt x="23" y="6"/>
                    </a:lnTo>
                    <a:lnTo>
                      <a:pt x="30" y="0"/>
                    </a:lnTo>
                    <a:close/>
                  </a:path>
                </a:pathLst>
              </a:custGeom>
              <a:solidFill>
                <a:srgbClr val="93359E"/>
              </a:solidFill>
              <a:ln w="9525">
                <a:noFill/>
                <a:round/>
                <a:headEnd/>
                <a:tailEnd/>
              </a:ln>
            </p:spPr>
            <p:txBody>
              <a:bodyPr/>
              <a:lstStyle/>
              <a:p>
                <a:endParaRPr lang="es-ES_tradnl"/>
              </a:p>
            </p:txBody>
          </p:sp>
          <p:sp>
            <p:nvSpPr>
              <p:cNvPr id="206991" name="Freeform 143"/>
              <p:cNvSpPr>
                <a:spLocks/>
              </p:cNvSpPr>
              <p:nvPr/>
            </p:nvSpPr>
            <p:spPr bwMode="auto">
              <a:xfrm>
                <a:off x="2450" y="3089"/>
                <a:ext cx="34" cy="25"/>
              </a:xfrm>
              <a:custGeom>
                <a:avLst/>
                <a:gdLst/>
                <a:ahLst/>
                <a:cxnLst>
                  <a:cxn ang="0">
                    <a:pos x="36" y="0"/>
                  </a:cxn>
                  <a:cxn ang="0">
                    <a:pos x="69" y="40"/>
                  </a:cxn>
                  <a:cxn ang="0">
                    <a:pos x="64" y="40"/>
                  </a:cxn>
                  <a:cxn ang="0">
                    <a:pos x="61" y="42"/>
                  </a:cxn>
                  <a:cxn ang="0">
                    <a:pos x="60" y="43"/>
                  </a:cxn>
                  <a:cxn ang="0">
                    <a:pos x="59" y="43"/>
                  </a:cxn>
                  <a:cxn ang="0">
                    <a:pos x="53" y="45"/>
                  </a:cxn>
                  <a:cxn ang="0">
                    <a:pos x="47" y="46"/>
                  </a:cxn>
                  <a:cxn ang="0">
                    <a:pos x="39" y="48"/>
                  </a:cxn>
                  <a:cxn ang="0">
                    <a:pos x="33" y="49"/>
                  </a:cxn>
                  <a:cxn ang="0">
                    <a:pos x="0" y="6"/>
                  </a:cxn>
                  <a:cxn ang="0">
                    <a:pos x="9" y="6"/>
                  </a:cxn>
                  <a:cxn ang="0">
                    <a:pos x="18" y="4"/>
                  </a:cxn>
                  <a:cxn ang="0">
                    <a:pos x="27" y="3"/>
                  </a:cxn>
                  <a:cxn ang="0">
                    <a:pos x="36" y="0"/>
                  </a:cxn>
                </a:cxnLst>
                <a:rect l="0" t="0" r="r" b="b"/>
                <a:pathLst>
                  <a:path w="69" h="49">
                    <a:moveTo>
                      <a:pt x="36" y="0"/>
                    </a:moveTo>
                    <a:lnTo>
                      <a:pt x="69" y="40"/>
                    </a:lnTo>
                    <a:lnTo>
                      <a:pt x="64" y="40"/>
                    </a:lnTo>
                    <a:lnTo>
                      <a:pt x="61" y="42"/>
                    </a:lnTo>
                    <a:lnTo>
                      <a:pt x="60" y="43"/>
                    </a:lnTo>
                    <a:lnTo>
                      <a:pt x="59" y="43"/>
                    </a:lnTo>
                    <a:lnTo>
                      <a:pt x="53" y="45"/>
                    </a:lnTo>
                    <a:lnTo>
                      <a:pt x="47" y="46"/>
                    </a:lnTo>
                    <a:lnTo>
                      <a:pt x="39" y="48"/>
                    </a:lnTo>
                    <a:lnTo>
                      <a:pt x="33" y="49"/>
                    </a:lnTo>
                    <a:lnTo>
                      <a:pt x="0" y="6"/>
                    </a:lnTo>
                    <a:lnTo>
                      <a:pt x="9" y="6"/>
                    </a:lnTo>
                    <a:lnTo>
                      <a:pt x="18" y="4"/>
                    </a:lnTo>
                    <a:lnTo>
                      <a:pt x="27" y="3"/>
                    </a:lnTo>
                    <a:lnTo>
                      <a:pt x="36" y="0"/>
                    </a:lnTo>
                    <a:close/>
                  </a:path>
                </a:pathLst>
              </a:custGeom>
              <a:solidFill>
                <a:srgbClr val="A354AF"/>
              </a:solidFill>
              <a:ln w="9525">
                <a:noFill/>
                <a:round/>
                <a:headEnd/>
                <a:tailEnd/>
              </a:ln>
            </p:spPr>
            <p:txBody>
              <a:bodyPr/>
              <a:lstStyle/>
              <a:p>
                <a:endParaRPr lang="es-ES_tradnl"/>
              </a:p>
            </p:txBody>
          </p:sp>
          <p:sp>
            <p:nvSpPr>
              <p:cNvPr id="206992" name="Freeform 144"/>
              <p:cNvSpPr>
                <a:spLocks/>
              </p:cNvSpPr>
              <p:nvPr/>
            </p:nvSpPr>
            <p:spPr bwMode="auto">
              <a:xfrm>
                <a:off x="2433" y="3092"/>
                <a:ext cx="33" cy="27"/>
              </a:xfrm>
              <a:custGeom>
                <a:avLst/>
                <a:gdLst/>
                <a:ahLst/>
                <a:cxnLst>
                  <a:cxn ang="0">
                    <a:pos x="32" y="0"/>
                  </a:cxn>
                  <a:cxn ang="0">
                    <a:pos x="65" y="43"/>
                  </a:cxn>
                  <a:cxn ang="0">
                    <a:pos x="58" y="46"/>
                  </a:cxn>
                  <a:cxn ang="0">
                    <a:pos x="50" y="47"/>
                  </a:cxn>
                  <a:cxn ang="0">
                    <a:pos x="41" y="50"/>
                  </a:cxn>
                  <a:cxn ang="0">
                    <a:pos x="32" y="53"/>
                  </a:cxn>
                  <a:cxn ang="0">
                    <a:pos x="0" y="10"/>
                  </a:cxn>
                  <a:cxn ang="0">
                    <a:pos x="4" y="7"/>
                  </a:cxn>
                  <a:cxn ang="0">
                    <a:pos x="9" y="4"/>
                  </a:cxn>
                  <a:cxn ang="0">
                    <a:pos x="12" y="1"/>
                  </a:cxn>
                  <a:cxn ang="0">
                    <a:pos x="16" y="0"/>
                  </a:cxn>
                  <a:cxn ang="0">
                    <a:pos x="20" y="0"/>
                  </a:cxn>
                  <a:cxn ang="0">
                    <a:pos x="25" y="0"/>
                  </a:cxn>
                  <a:cxn ang="0">
                    <a:pos x="28" y="0"/>
                  </a:cxn>
                  <a:cxn ang="0">
                    <a:pos x="32" y="0"/>
                  </a:cxn>
                </a:cxnLst>
                <a:rect l="0" t="0" r="r" b="b"/>
                <a:pathLst>
                  <a:path w="65" h="53">
                    <a:moveTo>
                      <a:pt x="32" y="0"/>
                    </a:moveTo>
                    <a:lnTo>
                      <a:pt x="65" y="43"/>
                    </a:lnTo>
                    <a:lnTo>
                      <a:pt x="58" y="46"/>
                    </a:lnTo>
                    <a:lnTo>
                      <a:pt x="50" y="47"/>
                    </a:lnTo>
                    <a:lnTo>
                      <a:pt x="41" y="50"/>
                    </a:lnTo>
                    <a:lnTo>
                      <a:pt x="32" y="53"/>
                    </a:lnTo>
                    <a:lnTo>
                      <a:pt x="0" y="10"/>
                    </a:lnTo>
                    <a:lnTo>
                      <a:pt x="4" y="7"/>
                    </a:lnTo>
                    <a:lnTo>
                      <a:pt x="9" y="4"/>
                    </a:lnTo>
                    <a:lnTo>
                      <a:pt x="12" y="1"/>
                    </a:lnTo>
                    <a:lnTo>
                      <a:pt x="16" y="0"/>
                    </a:lnTo>
                    <a:lnTo>
                      <a:pt x="20" y="0"/>
                    </a:lnTo>
                    <a:lnTo>
                      <a:pt x="25" y="0"/>
                    </a:lnTo>
                    <a:lnTo>
                      <a:pt x="28" y="0"/>
                    </a:lnTo>
                    <a:lnTo>
                      <a:pt x="32" y="0"/>
                    </a:lnTo>
                    <a:close/>
                  </a:path>
                </a:pathLst>
              </a:custGeom>
              <a:solidFill>
                <a:srgbClr val="AD70BF"/>
              </a:solidFill>
              <a:ln w="9525">
                <a:noFill/>
                <a:round/>
                <a:headEnd/>
                <a:tailEnd/>
              </a:ln>
            </p:spPr>
            <p:txBody>
              <a:bodyPr/>
              <a:lstStyle/>
              <a:p>
                <a:endParaRPr lang="es-ES_tradnl"/>
              </a:p>
            </p:txBody>
          </p:sp>
          <p:sp>
            <p:nvSpPr>
              <p:cNvPr id="206993" name="Freeform 145"/>
              <p:cNvSpPr>
                <a:spLocks/>
              </p:cNvSpPr>
              <p:nvPr/>
            </p:nvSpPr>
            <p:spPr bwMode="auto">
              <a:xfrm>
                <a:off x="2422" y="3098"/>
                <a:ext cx="28" cy="27"/>
              </a:xfrm>
              <a:custGeom>
                <a:avLst/>
                <a:gdLst/>
                <a:ahLst/>
                <a:cxnLst>
                  <a:cxn ang="0">
                    <a:pos x="23" y="0"/>
                  </a:cxn>
                  <a:cxn ang="0">
                    <a:pos x="55" y="43"/>
                  </a:cxn>
                  <a:cxn ang="0">
                    <a:pos x="48" y="46"/>
                  </a:cxn>
                  <a:cxn ang="0">
                    <a:pos x="41" y="49"/>
                  </a:cxn>
                  <a:cxn ang="0">
                    <a:pos x="33" y="52"/>
                  </a:cxn>
                  <a:cxn ang="0">
                    <a:pos x="26" y="55"/>
                  </a:cxn>
                  <a:cxn ang="0">
                    <a:pos x="0" y="24"/>
                  </a:cxn>
                  <a:cxn ang="0">
                    <a:pos x="5" y="17"/>
                  </a:cxn>
                  <a:cxn ang="0">
                    <a:pos x="11" y="11"/>
                  </a:cxn>
                  <a:cxn ang="0">
                    <a:pos x="17" y="5"/>
                  </a:cxn>
                  <a:cxn ang="0">
                    <a:pos x="23" y="0"/>
                  </a:cxn>
                </a:cxnLst>
                <a:rect l="0" t="0" r="r" b="b"/>
                <a:pathLst>
                  <a:path w="55" h="55">
                    <a:moveTo>
                      <a:pt x="23" y="0"/>
                    </a:moveTo>
                    <a:lnTo>
                      <a:pt x="55" y="43"/>
                    </a:lnTo>
                    <a:lnTo>
                      <a:pt x="48" y="46"/>
                    </a:lnTo>
                    <a:lnTo>
                      <a:pt x="41" y="49"/>
                    </a:lnTo>
                    <a:lnTo>
                      <a:pt x="33" y="52"/>
                    </a:lnTo>
                    <a:lnTo>
                      <a:pt x="26" y="55"/>
                    </a:lnTo>
                    <a:lnTo>
                      <a:pt x="0" y="24"/>
                    </a:lnTo>
                    <a:lnTo>
                      <a:pt x="5" y="17"/>
                    </a:lnTo>
                    <a:lnTo>
                      <a:pt x="11" y="11"/>
                    </a:lnTo>
                    <a:lnTo>
                      <a:pt x="17" y="5"/>
                    </a:lnTo>
                    <a:lnTo>
                      <a:pt x="23" y="0"/>
                    </a:lnTo>
                    <a:close/>
                  </a:path>
                </a:pathLst>
              </a:custGeom>
              <a:solidFill>
                <a:srgbClr val="BA89CE"/>
              </a:solidFill>
              <a:ln w="9525">
                <a:noFill/>
                <a:round/>
                <a:headEnd/>
                <a:tailEnd/>
              </a:ln>
            </p:spPr>
            <p:txBody>
              <a:bodyPr/>
              <a:lstStyle/>
              <a:p>
                <a:endParaRPr lang="es-ES_tradnl"/>
              </a:p>
            </p:txBody>
          </p:sp>
          <p:sp>
            <p:nvSpPr>
              <p:cNvPr id="206994" name="Freeform 146"/>
              <p:cNvSpPr>
                <a:spLocks/>
              </p:cNvSpPr>
              <p:nvPr/>
            </p:nvSpPr>
            <p:spPr bwMode="auto">
              <a:xfrm>
                <a:off x="2412" y="3110"/>
                <a:ext cx="23" cy="19"/>
              </a:xfrm>
              <a:custGeom>
                <a:avLst/>
                <a:gdLst/>
                <a:ahLst/>
                <a:cxnLst>
                  <a:cxn ang="0">
                    <a:pos x="19" y="0"/>
                  </a:cxn>
                  <a:cxn ang="0">
                    <a:pos x="45" y="31"/>
                  </a:cxn>
                  <a:cxn ang="0">
                    <a:pos x="36" y="34"/>
                  </a:cxn>
                  <a:cxn ang="0">
                    <a:pos x="27" y="37"/>
                  </a:cxn>
                  <a:cxn ang="0">
                    <a:pos x="18" y="39"/>
                  </a:cxn>
                  <a:cxn ang="0">
                    <a:pos x="9" y="39"/>
                  </a:cxn>
                  <a:cxn ang="0">
                    <a:pos x="0" y="30"/>
                  </a:cxn>
                  <a:cxn ang="0">
                    <a:pos x="4" y="21"/>
                  </a:cxn>
                  <a:cxn ang="0">
                    <a:pos x="9" y="13"/>
                  </a:cxn>
                  <a:cxn ang="0">
                    <a:pos x="13" y="8"/>
                  </a:cxn>
                  <a:cxn ang="0">
                    <a:pos x="19" y="0"/>
                  </a:cxn>
                </a:cxnLst>
                <a:rect l="0" t="0" r="r" b="b"/>
                <a:pathLst>
                  <a:path w="45" h="39">
                    <a:moveTo>
                      <a:pt x="19" y="0"/>
                    </a:moveTo>
                    <a:lnTo>
                      <a:pt x="45" y="31"/>
                    </a:lnTo>
                    <a:lnTo>
                      <a:pt x="36" y="34"/>
                    </a:lnTo>
                    <a:lnTo>
                      <a:pt x="27" y="37"/>
                    </a:lnTo>
                    <a:lnTo>
                      <a:pt x="18" y="39"/>
                    </a:lnTo>
                    <a:lnTo>
                      <a:pt x="9" y="39"/>
                    </a:lnTo>
                    <a:lnTo>
                      <a:pt x="0" y="30"/>
                    </a:lnTo>
                    <a:lnTo>
                      <a:pt x="4" y="21"/>
                    </a:lnTo>
                    <a:lnTo>
                      <a:pt x="9" y="13"/>
                    </a:lnTo>
                    <a:lnTo>
                      <a:pt x="13" y="8"/>
                    </a:lnTo>
                    <a:lnTo>
                      <a:pt x="19" y="0"/>
                    </a:lnTo>
                    <a:close/>
                  </a:path>
                </a:pathLst>
              </a:custGeom>
              <a:solidFill>
                <a:srgbClr val="C4A5DD"/>
              </a:solidFill>
              <a:ln w="9525">
                <a:noFill/>
                <a:round/>
                <a:headEnd/>
                <a:tailEnd/>
              </a:ln>
            </p:spPr>
            <p:txBody>
              <a:bodyPr/>
              <a:lstStyle/>
              <a:p>
                <a:endParaRPr lang="es-ES_tradnl"/>
              </a:p>
            </p:txBody>
          </p:sp>
          <p:sp>
            <p:nvSpPr>
              <p:cNvPr id="206995" name="Freeform 147"/>
              <p:cNvSpPr>
                <a:spLocks/>
              </p:cNvSpPr>
              <p:nvPr/>
            </p:nvSpPr>
            <p:spPr bwMode="auto">
              <a:xfrm>
                <a:off x="2409" y="3124"/>
                <a:ext cx="8" cy="6"/>
              </a:xfrm>
              <a:custGeom>
                <a:avLst/>
                <a:gdLst/>
                <a:ahLst/>
                <a:cxnLst>
                  <a:cxn ang="0">
                    <a:pos x="8" y="0"/>
                  </a:cxn>
                  <a:cxn ang="0">
                    <a:pos x="17" y="9"/>
                  </a:cxn>
                  <a:cxn ang="0">
                    <a:pos x="12" y="10"/>
                  </a:cxn>
                  <a:cxn ang="0">
                    <a:pos x="9" y="12"/>
                  </a:cxn>
                  <a:cxn ang="0">
                    <a:pos x="5" y="12"/>
                  </a:cxn>
                  <a:cxn ang="0">
                    <a:pos x="0" y="12"/>
                  </a:cxn>
                  <a:cxn ang="0">
                    <a:pos x="0" y="12"/>
                  </a:cxn>
                  <a:cxn ang="0">
                    <a:pos x="0" y="12"/>
                  </a:cxn>
                  <a:cxn ang="0">
                    <a:pos x="2" y="9"/>
                  </a:cxn>
                  <a:cxn ang="0">
                    <a:pos x="5" y="6"/>
                  </a:cxn>
                  <a:cxn ang="0">
                    <a:pos x="6" y="3"/>
                  </a:cxn>
                  <a:cxn ang="0">
                    <a:pos x="8" y="0"/>
                  </a:cxn>
                </a:cxnLst>
                <a:rect l="0" t="0" r="r" b="b"/>
                <a:pathLst>
                  <a:path w="17" h="12">
                    <a:moveTo>
                      <a:pt x="8" y="0"/>
                    </a:moveTo>
                    <a:lnTo>
                      <a:pt x="17" y="9"/>
                    </a:lnTo>
                    <a:lnTo>
                      <a:pt x="12" y="10"/>
                    </a:lnTo>
                    <a:lnTo>
                      <a:pt x="9" y="12"/>
                    </a:lnTo>
                    <a:lnTo>
                      <a:pt x="5" y="12"/>
                    </a:lnTo>
                    <a:lnTo>
                      <a:pt x="0" y="12"/>
                    </a:lnTo>
                    <a:lnTo>
                      <a:pt x="0" y="12"/>
                    </a:lnTo>
                    <a:lnTo>
                      <a:pt x="0" y="12"/>
                    </a:lnTo>
                    <a:lnTo>
                      <a:pt x="2" y="9"/>
                    </a:lnTo>
                    <a:lnTo>
                      <a:pt x="5" y="6"/>
                    </a:lnTo>
                    <a:lnTo>
                      <a:pt x="6" y="3"/>
                    </a:lnTo>
                    <a:lnTo>
                      <a:pt x="8" y="0"/>
                    </a:lnTo>
                    <a:close/>
                  </a:path>
                </a:pathLst>
              </a:custGeom>
              <a:solidFill>
                <a:srgbClr val="D3C1EF"/>
              </a:solidFill>
              <a:ln w="9525">
                <a:noFill/>
                <a:round/>
                <a:headEnd/>
                <a:tailEnd/>
              </a:ln>
            </p:spPr>
            <p:txBody>
              <a:bodyPr/>
              <a:lstStyle/>
              <a:p>
                <a:endParaRPr lang="es-ES_tradnl"/>
              </a:p>
            </p:txBody>
          </p:sp>
          <p:sp>
            <p:nvSpPr>
              <p:cNvPr id="206996" name="Freeform 148"/>
              <p:cNvSpPr>
                <a:spLocks/>
              </p:cNvSpPr>
              <p:nvPr/>
            </p:nvSpPr>
            <p:spPr bwMode="auto">
              <a:xfrm>
                <a:off x="2108" y="2993"/>
                <a:ext cx="17" cy="61"/>
              </a:xfrm>
              <a:custGeom>
                <a:avLst/>
                <a:gdLst/>
                <a:ahLst/>
                <a:cxnLst>
                  <a:cxn ang="0">
                    <a:pos x="27" y="0"/>
                  </a:cxn>
                  <a:cxn ang="0">
                    <a:pos x="33" y="16"/>
                  </a:cxn>
                  <a:cxn ang="0">
                    <a:pos x="35" y="33"/>
                  </a:cxn>
                  <a:cxn ang="0">
                    <a:pos x="33" y="47"/>
                  </a:cxn>
                  <a:cxn ang="0">
                    <a:pos x="27" y="62"/>
                  </a:cxn>
                  <a:cxn ang="0">
                    <a:pos x="21" y="77"/>
                  </a:cxn>
                  <a:cxn ang="0">
                    <a:pos x="14" y="92"/>
                  </a:cxn>
                  <a:cxn ang="0">
                    <a:pos x="6" y="105"/>
                  </a:cxn>
                  <a:cxn ang="0">
                    <a:pos x="0" y="120"/>
                  </a:cxn>
                  <a:cxn ang="0">
                    <a:pos x="8" y="91"/>
                  </a:cxn>
                  <a:cxn ang="0">
                    <a:pos x="14" y="59"/>
                  </a:cxn>
                  <a:cxn ang="0">
                    <a:pos x="20" y="30"/>
                  </a:cxn>
                  <a:cxn ang="0">
                    <a:pos x="27" y="0"/>
                  </a:cxn>
                  <a:cxn ang="0">
                    <a:pos x="27" y="0"/>
                  </a:cxn>
                  <a:cxn ang="0">
                    <a:pos x="27" y="0"/>
                  </a:cxn>
                </a:cxnLst>
                <a:rect l="0" t="0" r="r" b="b"/>
                <a:pathLst>
                  <a:path w="35" h="120">
                    <a:moveTo>
                      <a:pt x="27" y="0"/>
                    </a:moveTo>
                    <a:lnTo>
                      <a:pt x="33" y="16"/>
                    </a:lnTo>
                    <a:lnTo>
                      <a:pt x="35" y="33"/>
                    </a:lnTo>
                    <a:lnTo>
                      <a:pt x="33" y="47"/>
                    </a:lnTo>
                    <a:lnTo>
                      <a:pt x="27" y="62"/>
                    </a:lnTo>
                    <a:lnTo>
                      <a:pt x="21" y="77"/>
                    </a:lnTo>
                    <a:lnTo>
                      <a:pt x="14" y="92"/>
                    </a:lnTo>
                    <a:lnTo>
                      <a:pt x="6" y="105"/>
                    </a:lnTo>
                    <a:lnTo>
                      <a:pt x="0" y="120"/>
                    </a:lnTo>
                    <a:lnTo>
                      <a:pt x="8" y="91"/>
                    </a:lnTo>
                    <a:lnTo>
                      <a:pt x="14" y="59"/>
                    </a:lnTo>
                    <a:lnTo>
                      <a:pt x="20" y="30"/>
                    </a:lnTo>
                    <a:lnTo>
                      <a:pt x="27" y="0"/>
                    </a:lnTo>
                    <a:lnTo>
                      <a:pt x="27" y="0"/>
                    </a:lnTo>
                    <a:lnTo>
                      <a:pt x="27" y="0"/>
                    </a:lnTo>
                    <a:close/>
                  </a:path>
                </a:pathLst>
              </a:custGeom>
              <a:solidFill>
                <a:srgbClr val="BFBF00"/>
              </a:solidFill>
              <a:ln w="9525">
                <a:noFill/>
                <a:round/>
                <a:headEnd/>
                <a:tailEnd/>
              </a:ln>
            </p:spPr>
            <p:txBody>
              <a:bodyPr/>
              <a:lstStyle/>
              <a:p>
                <a:endParaRPr lang="es-ES_tradnl"/>
              </a:p>
            </p:txBody>
          </p:sp>
          <p:sp>
            <p:nvSpPr>
              <p:cNvPr id="206997" name="Freeform 149"/>
              <p:cNvSpPr>
                <a:spLocks/>
              </p:cNvSpPr>
              <p:nvPr/>
            </p:nvSpPr>
            <p:spPr bwMode="auto">
              <a:xfrm>
                <a:off x="2018" y="3277"/>
                <a:ext cx="23" cy="23"/>
              </a:xfrm>
              <a:custGeom>
                <a:avLst/>
                <a:gdLst/>
                <a:ahLst/>
                <a:cxnLst>
                  <a:cxn ang="0">
                    <a:pos x="22" y="0"/>
                  </a:cxn>
                  <a:cxn ang="0">
                    <a:pos x="31" y="2"/>
                  </a:cxn>
                  <a:cxn ang="0">
                    <a:pos x="38" y="6"/>
                  </a:cxn>
                  <a:cxn ang="0">
                    <a:pos x="44" y="14"/>
                  </a:cxn>
                  <a:cxn ang="0">
                    <a:pos x="46" y="21"/>
                  </a:cxn>
                  <a:cxn ang="0">
                    <a:pos x="44" y="31"/>
                  </a:cxn>
                  <a:cxn ang="0">
                    <a:pos x="38" y="39"/>
                  </a:cxn>
                  <a:cxn ang="0">
                    <a:pos x="31" y="45"/>
                  </a:cxn>
                  <a:cxn ang="0">
                    <a:pos x="22" y="46"/>
                  </a:cxn>
                  <a:cxn ang="0">
                    <a:pos x="13" y="45"/>
                  </a:cxn>
                  <a:cxn ang="0">
                    <a:pos x="6" y="39"/>
                  </a:cxn>
                  <a:cxn ang="0">
                    <a:pos x="1" y="31"/>
                  </a:cxn>
                  <a:cxn ang="0">
                    <a:pos x="0" y="21"/>
                  </a:cxn>
                  <a:cxn ang="0">
                    <a:pos x="1" y="14"/>
                  </a:cxn>
                  <a:cxn ang="0">
                    <a:pos x="6" y="6"/>
                  </a:cxn>
                  <a:cxn ang="0">
                    <a:pos x="13" y="2"/>
                  </a:cxn>
                  <a:cxn ang="0">
                    <a:pos x="22" y="0"/>
                  </a:cxn>
                </a:cxnLst>
                <a:rect l="0" t="0" r="r" b="b"/>
                <a:pathLst>
                  <a:path w="46" h="46">
                    <a:moveTo>
                      <a:pt x="22" y="0"/>
                    </a:moveTo>
                    <a:lnTo>
                      <a:pt x="31" y="2"/>
                    </a:lnTo>
                    <a:lnTo>
                      <a:pt x="38" y="6"/>
                    </a:lnTo>
                    <a:lnTo>
                      <a:pt x="44" y="14"/>
                    </a:lnTo>
                    <a:lnTo>
                      <a:pt x="46" y="21"/>
                    </a:lnTo>
                    <a:lnTo>
                      <a:pt x="44" y="31"/>
                    </a:lnTo>
                    <a:lnTo>
                      <a:pt x="38" y="39"/>
                    </a:lnTo>
                    <a:lnTo>
                      <a:pt x="31" y="45"/>
                    </a:lnTo>
                    <a:lnTo>
                      <a:pt x="22" y="46"/>
                    </a:lnTo>
                    <a:lnTo>
                      <a:pt x="13" y="45"/>
                    </a:lnTo>
                    <a:lnTo>
                      <a:pt x="6" y="39"/>
                    </a:lnTo>
                    <a:lnTo>
                      <a:pt x="1" y="31"/>
                    </a:lnTo>
                    <a:lnTo>
                      <a:pt x="0" y="21"/>
                    </a:lnTo>
                    <a:lnTo>
                      <a:pt x="1" y="14"/>
                    </a:lnTo>
                    <a:lnTo>
                      <a:pt x="6" y="6"/>
                    </a:lnTo>
                    <a:lnTo>
                      <a:pt x="13" y="2"/>
                    </a:lnTo>
                    <a:lnTo>
                      <a:pt x="22" y="0"/>
                    </a:lnTo>
                    <a:close/>
                  </a:path>
                </a:pathLst>
              </a:custGeom>
              <a:solidFill>
                <a:srgbClr val="FFFFFF"/>
              </a:solidFill>
              <a:ln w="9525">
                <a:noFill/>
                <a:round/>
                <a:headEnd/>
                <a:tailEnd/>
              </a:ln>
            </p:spPr>
            <p:txBody>
              <a:bodyPr/>
              <a:lstStyle/>
              <a:p>
                <a:endParaRPr lang="es-ES_tradnl"/>
              </a:p>
            </p:txBody>
          </p:sp>
          <p:sp>
            <p:nvSpPr>
              <p:cNvPr id="206998" name="Freeform 150"/>
              <p:cNvSpPr>
                <a:spLocks/>
              </p:cNvSpPr>
              <p:nvPr/>
            </p:nvSpPr>
            <p:spPr bwMode="auto">
              <a:xfrm>
                <a:off x="2138" y="3326"/>
                <a:ext cx="19" cy="18"/>
              </a:xfrm>
              <a:custGeom>
                <a:avLst/>
                <a:gdLst/>
                <a:ahLst/>
                <a:cxnLst>
                  <a:cxn ang="0">
                    <a:pos x="19" y="0"/>
                  </a:cxn>
                  <a:cxn ang="0">
                    <a:pos x="27" y="1"/>
                  </a:cxn>
                  <a:cxn ang="0">
                    <a:pos x="33" y="4"/>
                  </a:cxn>
                  <a:cxn ang="0">
                    <a:pos x="37" y="8"/>
                  </a:cxn>
                  <a:cxn ang="0">
                    <a:pos x="39" y="16"/>
                  </a:cxn>
                  <a:cxn ang="0">
                    <a:pos x="37" y="23"/>
                  </a:cxn>
                  <a:cxn ang="0">
                    <a:pos x="33" y="29"/>
                  </a:cxn>
                  <a:cxn ang="0">
                    <a:pos x="27" y="34"/>
                  </a:cxn>
                  <a:cxn ang="0">
                    <a:pos x="19" y="35"/>
                  </a:cxn>
                  <a:cxn ang="0">
                    <a:pos x="11" y="34"/>
                  </a:cxn>
                  <a:cxn ang="0">
                    <a:pos x="5" y="29"/>
                  </a:cxn>
                  <a:cxn ang="0">
                    <a:pos x="2" y="23"/>
                  </a:cxn>
                  <a:cxn ang="0">
                    <a:pos x="0" y="16"/>
                  </a:cxn>
                  <a:cxn ang="0">
                    <a:pos x="2" y="8"/>
                  </a:cxn>
                  <a:cxn ang="0">
                    <a:pos x="5" y="4"/>
                  </a:cxn>
                  <a:cxn ang="0">
                    <a:pos x="11" y="1"/>
                  </a:cxn>
                  <a:cxn ang="0">
                    <a:pos x="19" y="0"/>
                  </a:cxn>
                </a:cxnLst>
                <a:rect l="0" t="0" r="r" b="b"/>
                <a:pathLst>
                  <a:path w="39" h="35">
                    <a:moveTo>
                      <a:pt x="19" y="0"/>
                    </a:moveTo>
                    <a:lnTo>
                      <a:pt x="27" y="1"/>
                    </a:lnTo>
                    <a:lnTo>
                      <a:pt x="33" y="4"/>
                    </a:lnTo>
                    <a:lnTo>
                      <a:pt x="37" y="8"/>
                    </a:lnTo>
                    <a:lnTo>
                      <a:pt x="39" y="16"/>
                    </a:lnTo>
                    <a:lnTo>
                      <a:pt x="37" y="23"/>
                    </a:lnTo>
                    <a:lnTo>
                      <a:pt x="33" y="29"/>
                    </a:lnTo>
                    <a:lnTo>
                      <a:pt x="27" y="34"/>
                    </a:lnTo>
                    <a:lnTo>
                      <a:pt x="19" y="35"/>
                    </a:lnTo>
                    <a:lnTo>
                      <a:pt x="11" y="34"/>
                    </a:lnTo>
                    <a:lnTo>
                      <a:pt x="5" y="29"/>
                    </a:lnTo>
                    <a:lnTo>
                      <a:pt x="2" y="23"/>
                    </a:lnTo>
                    <a:lnTo>
                      <a:pt x="0" y="16"/>
                    </a:lnTo>
                    <a:lnTo>
                      <a:pt x="2" y="8"/>
                    </a:lnTo>
                    <a:lnTo>
                      <a:pt x="5" y="4"/>
                    </a:lnTo>
                    <a:lnTo>
                      <a:pt x="11" y="1"/>
                    </a:lnTo>
                    <a:lnTo>
                      <a:pt x="19" y="0"/>
                    </a:lnTo>
                    <a:close/>
                  </a:path>
                </a:pathLst>
              </a:custGeom>
              <a:solidFill>
                <a:srgbClr val="FFFFFF"/>
              </a:solidFill>
              <a:ln w="9525">
                <a:noFill/>
                <a:round/>
                <a:headEnd/>
                <a:tailEnd/>
              </a:ln>
            </p:spPr>
            <p:txBody>
              <a:bodyPr/>
              <a:lstStyle/>
              <a:p>
                <a:endParaRPr lang="es-ES_tradnl"/>
              </a:p>
            </p:txBody>
          </p:sp>
          <p:sp>
            <p:nvSpPr>
              <p:cNvPr id="206999" name="Freeform 151"/>
              <p:cNvSpPr>
                <a:spLocks/>
              </p:cNvSpPr>
              <p:nvPr/>
            </p:nvSpPr>
            <p:spPr bwMode="auto">
              <a:xfrm>
                <a:off x="2283" y="3303"/>
                <a:ext cx="16" cy="15"/>
              </a:xfrm>
              <a:custGeom>
                <a:avLst/>
                <a:gdLst/>
                <a:ahLst/>
                <a:cxnLst>
                  <a:cxn ang="0">
                    <a:pos x="16" y="0"/>
                  </a:cxn>
                  <a:cxn ang="0">
                    <a:pos x="22" y="2"/>
                  </a:cxn>
                  <a:cxn ang="0">
                    <a:pos x="26" y="5"/>
                  </a:cxn>
                  <a:cxn ang="0">
                    <a:pos x="31" y="9"/>
                  </a:cxn>
                  <a:cxn ang="0">
                    <a:pos x="32" y="15"/>
                  </a:cxn>
                  <a:cxn ang="0">
                    <a:pos x="31" y="20"/>
                  </a:cxn>
                  <a:cxn ang="0">
                    <a:pos x="26" y="24"/>
                  </a:cxn>
                  <a:cxn ang="0">
                    <a:pos x="22" y="29"/>
                  </a:cxn>
                  <a:cxn ang="0">
                    <a:pos x="16" y="30"/>
                  </a:cxn>
                  <a:cxn ang="0">
                    <a:pos x="10" y="29"/>
                  </a:cxn>
                  <a:cxn ang="0">
                    <a:pos x="4" y="24"/>
                  </a:cxn>
                  <a:cxn ang="0">
                    <a:pos x="1" y="20"/>
                  </a:cxn>
                  <a:cxn ang="0">
                    <a:pos x="0" y="15"/>
                  </a:cxn>
                  <a:cxn ang="0">
                    <a:pos x="1" y="9"/>
                  </a:cxn>
                  <a:cxn ang="0">
                    <a:pos x="4" y="5"/>
                  </a:cxn>
                  <a:cxn ang="0">
                    <a:pos x="10" y="2"/>
                  </a:cxn>
                  <a:cxn ang="0">
                    <a:pos x="16" y="0"/>
                  </a:cxn>
                </a:cxnLst>
                <a:rect l="0" t="0" r="r" b="b"/>
                <a:pathLst>
                  <a:path w="32" h="30">
                    <a:moveTo>
                      <a:pt x="16" y="0"/>
                    </a:moveTo>
                    <a:lnTo>
                      <a:pt x="22" y="2"/>
                    </a:lnTo>
                    <a:lnTo>
                      <a:pt x="26" y="5"/>
                    </a:lnTo>
                    <a:lnTo>
                      <a:pt x="31" y="9"/>
                    </a:lnTo>
                    <a:lnTo>
                      <a:pt x="32" y="15"/>
                    </a:lnTo>
                    <a:lnTo>
                      <a:pt x="31" y="20"/>
                    </a:lnTo>
                    <a:lnTo>
                      <a:pt x="26" y="24"/>
                    </a:lnTo>
                    <a:lnTo>
                      <a:pt x="22" y="29"/>
                    </a:lnTo>
                    <a:lnTo>
                      <a:pt x="16" y="30"/>
                    </a:lnTo>
                    <a:lnTo>
                      <a:pt x="10" y="29"/>
                    </a:lnTo>
                    <a:lnTo>
                      <a:pt x="4" y="24"/>
                    </a:lnTo>
                    <a:lnTo>
                      <a:pt x="1" y="20"/>
                    </a:lnTo>
                    <a:lnTo>
                      <a:pt x="0" y="15"/>
                    </a:lnTo>
                    <a:lnTo>
                      <a:pt x="1" y="9"/>
                    </a:lnTo>
                    <a:lnTo>
                      <a:pt x="4" y="5"/>
                    </a:lnTo>
                    <a:lnTo>
                      <a:pt x="10" y="2"/>
                    </a:lnTo>
                    <a:lnTo>
                      <a:pt x="16" y="0"/>
                    </a:lnTo>
                    <a:close/>
                  </a:path>
                </a:pathLst>
              </a:custGeom>
              <a:solidFill>
                <a:srgbClr val="FFFFFF"/>
              </a:solidFill>
              <a:ln w="9525">
                <a:noFill/>
                <a:round/>
                <a:headEnd/>
                <a:tailEnd/>
              </a:ln>
            </p:spPr>
            <p:txBody>
              <a:bodyPr/>
              <a:lstStyle/>
              <a:p>
                <a:endParaRPr lang="es-ES_tradnl"/>
              </a:p>
            </p:txBody>
          </p:sp>
          <p:sp>
            <p:nvSpPr>
              <p:cNvPr id="207000" name="Freeform 152"/>
              <p:cNvSpPr>
                <a:spLocks/>
              </p:cNvSpPr>
              <p:nvPr/>
            </p:nvSpPr>
            <p:spPr bwMode="auto">
              <a:xfrm>
                <a:off x="2006" y="3328"/>
                <a:ext cx="19" cy="19"/>
              </a:xfrm>
              <a:custGeom>
                <a:avLst/>
                <a:gdLst/>
                <a:ahLst/>
                <a:cxnLst>
                  <a:cxn ang="0">
                    <a:pos x="27" y="14"/>
                  </a:cxn>
                  <a:cxn ang="0">
                    <a:pos x="31" y="20"/>
                  </a:cxn>
                  <a:cxn ang="0">
                    <a:pos x="36" y="27"/>
                  </a:cxn>
                  <a:cxn ang="0">
                    <a:pos x="37" y="33"/>
                  </a:cxn>
                  <a:cxn ang="0">
                    <a:pos x="34" y="38"/>
                  </a:cxn>
                  <a:cxn ang="0">
                    <a:pos x="31" y="39"/>
                  </a:cxn>
                  <a:cxn ang="0">
                    <a:pos x="25" y="38"/>
                  </a:cxn>
                  <a:cxn ang="0">
                    <a:pos x="18" y="33"/>
                  </a:cxn>
                  <a:cxn ang="0">
                    <a:pos x="10" y="27"/>
                  </a:cxn>
                  <a:cxn ang="0">
                    <a:pos x="4" y="20"/>
                  </a:cxn>
                  <a:cxn ang="0">
                    <a:pos x="1" y="14"/>
                  </a:cxn>
                  <a:cxn ang="0">
                    <a:pos x="0" y="6"/>
                  </a:cxn>
                  <a:cxn ang="0">
                    <a:pos x="1" y="2"/>
                  </a:cxn>
                  <a:cxn ang="0">
                    <a:pos x="6" y="0"/>
                  </a:cxn>
                  <a:cxn ang="0">
                    <a:pos x="12" y="2"/>
                  </a:cxn>
                  <a:cxn ang="0">
                    <a:pos x="19" y="6"/>
                  </a:cxn>
                  <a:cxn ang="0">
                    <a:pos x="27" y="14"/>
                  </a:cxn>
                </a:cxnLst>
                <a:rect l="0" t="0" r="r" b="b"/>
                <a:pathLst>
                  <a:path w="37" h="39">
                    <a:moveTo>
                      <a:pt x="27" y="14"/>
                    </a:moveTo>
                    <a:lnTo>
                      <a:pt x="31" y="20"/>
                    </a:lnTo>
                    <a:lnTo>
                      <a:pt x="36" y="27"/>
                    </a:lnTo>
                    <a:lnTo>
                      <a:pt x="37" y="33"/>
                    </a:lnTo>
                    <a:lnTo>
                      <a:pt x="34" y="38"/>
                    </a:lnTo>
                    <a:lnTo>
                      <a:pt x="31" y="39"/>
                    </a:lnTo>
                    <a:lnTo>
                      <a:pt x="25" y="38"/>
                    </a:lnTo>
                    <a:lnTo>
                      <a:pt x="18" y="33"/>
                    </a:lnTo>
                    <a:lnTo>
                      <a:pt x="10" y="27"/>
                    </a:lnTo>
                    <a:lnTo>
                      <a:pt x="4" y="20"/>
                    </a:lnTo>
                    <a:lnTo>
                      <a:pt x="1" y="14"/>
                    </a:lnTo>
                    <a:lnTo>
                      <a:pt x="0" y="6"/>
                    </a:lnTo>
                    <a:lnTo>
                      <a:pt x="1" y="2"/>
                    </a:lnTo>
                    <a:lnTo>
                      <a:pt x="6" y="0"/>
                    </a:lnTo>
                    <a:lnTo>
                      <a:pt x="12" y="2"/>
                    </a:lnTo>
                    <a:lnTo>
                      <a:pt x="19" y="6"/>
                    </a:lnTo>
                    <a:lnTo>
                      <a:pt x="27" y="14"/>
                    </a:lnTo>
                    <a:close/>
                  </a:path>
                </a:pathLst>
              </a:custGeom>
              <a:solidFill>
                <a:srgbClr val="FFFFFF"/>
              </a:solidFill>
              <a:ln w="9525">
                <a:noFill/>
                <a:round/>
                <a:headEnd/>
                <a:tailEnd/>
              </a:ln>
            </p:spPr>
            <p:txBody>
              <a:bodyPr/>
              <a:lstStyle/>
              <a:p>
                <a:endParaRPr lang="es-ES_tradnl"/>
              </a:p>
            </p:txBody>
          </p:sp>
          <p:sp>
            <p:nvSpPr>
              <p:cNvPr id="207001" name="Freeform 153"/>
              <p:cNvSpPr>
                <a:spLocks/>
              </p:cNvSpPr>
              <p:nvPr/>
            </p:nvSpPr>
            <p:spPr bwMode="auto">
              <a:xfrm>
                <a:off x="2236" y="3150"/>
                <a:ext cx="47" cy="113"/>
              </a:xfrm>
              <a:custGeom>
                <a:avLst/>
                <a:gdLst/>
                <a:ahLst/>
                <a:cxnLst>
                  <a:cxn ang="0">
                    <a:pos x="0" y="0"/>
                  </a:cxn>
                  <a:cxn ang="0">
                    <a:pos x="9" y="5"/>
                  </a:cxn>
                  <a:cxn ang="0">
                    <a:pos x="18" y="11"/>
                  </a:cxn>
                  <a:cxn ang="0">
                    <a:pos x="30" y="16"/>
                  </a:cxn>
                  <a:cxn ang="0">
                    <a:pos x="41" y="22"/>
                  </a:cxn>
                  <a:cxn ang="0">
                    <a:pos x="55" y="26"/>
                  </a:cxn>
                  <a:cxn ang="0">
                    <a:pos x="67" y="31"/>
                  </a:cxn>
                  <a:cxn ang="0">
                    <a:pos x="77" y="34"/>
                  </a:cxn>
                  <a:cxn ang="0">
                    <a:pos x="88" y="37"/>
                  </a:cxn>
                  <a:cxn ang="0">
                    <a:pos x="94" y="58"/>
                  </a:cxn>
                  <a:cxn ang="0">
                    <a:pos x="94" y="83"/>
                  </a:cxn>
                  <a:cxn ang="0">
                    <a:pos x="91" y="108"/>
                  </a:cxn>
                  <a:cxn ang="0">
                    <a:pos x="83" y="135"/>
                  </a:cxn>
                  <a:cxn ang="0">
                    <a:pos x="74" y="162"/>
                  </a:cxn>
                  <a:cxn ang="0">
                    <a:pos x="62" y="187"/>
                  </a:cxn>
                  <a:cxn ang="0">
                    <a:pos x="49" y="208"/>
                  </a:cxn>
                  <a:cxn ang="0">
                    <a:pos x="36" y="226"/>
                  </a:cxn>
                  <a:cxn ang="0">
                    <a:pos x="43" y="202"/>
                  </a:cxn>
                  <a:cxn ang="0">
                    <a:pos x="44" y="178"/>
                  </a:cxn>
                  <a:cxn ang="0">
                    <a:pos x="41" y="154"/>
                  </a:cxn>
                  <a:cxn ang="0">
                    <a:pos x="37" y="129"/>
                  </a:cxn>
                  <a:cxn ang="0">
                    <a:pos x="30" y="105"/>
                  </a:cxn>
                  <a:cxn ang="0">
                    <a:pos x="21" y="81"/>
                  </a:cxn>
                  <a:cxn ang="0">
                    <a:pos x="12" y="59"/>
                  </a:cxn>
                  <a:cxn ang="0">
                    <a:pos x="3" y="37"/>
                  </a:cxn>
                  <a:cxn ang="0">
                    <a:pos x="3" y="37"/>
                  </a:cxn>
                  <a:cxn ang="0">
                    <a:pos x="0" y="0"/>
                  </a:cxn>
                </a:cxnLst>
                <a:rect l="0" t="0" r="r" b="b"/>
                <a:pathLst>
                  <a:path w="94" h="226">
                    <a:moveTo>
                      <a:pt x="0" y="0"/>
                    </a:moveTo>
                    <a:lnTo>
                      <a:pt x="9" y="5"/>
                    </a:lnTo>
                    <a:lnTo>
                      <a:pt x="18" y="11"/>
                    </a:lnTo>
                    <a:lnTo>
                      <a:pt x="30" y="16"/>
                    </a:lnTo>
                    <a:lnTo>
                      <a:pt x="41" y="22"/>
                    </a:lnTo>
                    <a:lnTo>
                      <a:pt x="55" y="26"/>
                    </a:lnTo>
                    <a:lnTo>
                      <a:pt x="67" y="31"/>
                    </a:lnTo>
                    <a:lnTo>
                      <a:pt x="77" y="34"/>
                    </a:lnTo>
                    <a:lnTo>
                      <a:pt x="88" y="37"/>
                    </a:lnTo>
                    <a:lnTo>
                      <a:pt x="94" y="58"/>
                    </a:lnTo>
                    <a:lnTo>
                      <a:pt x="94" y="83"/>
                    </a:lnTo>
                    <a:lnTo>
                      <a:pt x="91" y="108"/>
                    </a:lnTo>
                    <a:lnTo>
                      <a:pt x="83" y="135"/>
                    </a:lnTo>
                    <a:lnTo>
                      <a:pt x="74" y="162"/>
                    </a:lnTo>
                    <a:lnTo>
                      <a:pt x="62" y="187"/>
                    </a:lnTo>
                    <a:lnTo>
                      <a:pt x="49" y="208"/>
                    </a:lnTo>
                    <a:lnTo>
                      <a:pt x="36" y="226"/>
                    </a:lnTo>
                    <a:lnTo>
                      <a:pt x="43" y="202"/>
                    </a:lnTo>
                    <a:lnTo>
                      <a:pt x="44" y="178"/>
                    </a:lnTo>
                    <a:lnTo>
                      <a:pt x="41" y="154"/>
                    </a:lnTo>
                    <a:lnTo>
                      <a:pt x="37" y="129"/>
                    </a:lnTo>
                    <a:lnTo>
                      <a:pt x="30" y="105"/>
                    </a:lnTo>
                    <a:lnTo>
                      <a:pt x="21" y="81"/>
                    </a:lnTo>
                    <a:lnTo>
                      <a:pt x="12" y="59"/>
                    </a:lnTo>
                    <a:lnTo>
                      <a:pt x="3" y="37"/>
                    </a:lnTo>
                    <a:lnTo>
                      <a:pt x="3" y="37"/>
                    </a:lnTo>
                    <a:lnTo>
                      <a:pt x="0" y="0"/>
                    </a:lnTo>
                    <a:close/>
                  </a:path>
                </a:pathLst>
              </a:custGeom>
              <a:solidFill>
                <a:srgbClr val="774C5E"/>
              </a:solidFill>
              <a:ln w="9525">
                <a:noFill/>
                <a:round/>
                <a:headEnd/>
                <a:tailEnd/>
              </a:ln>
            </p:spPr>
            <p:txBody>
              <a:bodyPr/>
              <a:lstStyle/>
              <a:p>
                <a:endParaRPr lang="es-ES_tradnl"/>
              </a:p>
            </p:txBody>
          </p:sp>
        </p:grpSp>
      </p:grpSp>
      <p:sp>
        <p:nvSpPr>
          <p:cNvPr id="207002" name="Rectangle 154"/>
          <p:cNvSpPr>
            <a:spLocks noChangeArrowheads="1"/>
          </p:cNvSpPr>
          <p:nvPr/>
        </p:nvSpPr>
        <p:spPr bwMode="auto">
          <a:xfrm>
            <a:off x="2763838" y="4638675"/>
            <a:ext cx="1450975" cy="403225"/>
          </a:xfrm>
          <a:prstGeom prst="rect">
            <a:avLst/>
          </a:prstGeom>
          <a:solidFill>
            <a:schemeClr val="tx2"/>
          </a:solidFill>
          <a:ln w="9525" algn="ctr">
            <a:noFill/>
            <a:miter lim="800000"/>
            <a:headEnd/>
            <a:tailEnd/>
          </a:ln>
          <a:effectLst/>
        </p:spPr>
        <p:txBody>
          <a:bodyPr anchor="ctr"/>
          <a:lstStyle/>
          <a:p>
            <a:pPr algn="ctr"/>
            <a:r>
              <a:rPr lang="es-ES" sz="1300" b="1">
                <a:solidFill>
                  <a:schemeClr val="bg1"/>
                </a:solidFill>
                <a:effectLst/>
              </a:rPr>
              <a:t>Productores</a:t>
            </a:r>
          </a:p>
        </p:txBody>
      </p:sp>
      <p:sp>
        <p:nvSpPr>
          <p:cNvPr id="207004" name="Text Box 156"/>
          <p:cNvSpPr txBox="1">
            <a:spLocks noChangeArrowheads="1"/>
          </p:cNvSpPr>
          <p:nvPr/>
        </p:nvSpPr>
        <p:spPr bwMode="auto">
          <a:xfrm>
            <a:off x="2808107" y="1235075"/>
            <a:ext cx="6197600" cy="932563"/>
          </a:xfrm>
          <a:prstGeom prst="rect">
            <a:avLst/>
          </a:prstGeom>
          <a:noFill/>
          <a:ln w="9525">
            <a:noFill/>
            <a:miter lim="800000"/>
            <a:headEnd/>
            <a:tailEnd/>
          </a:ln>
          <a:effectLst/>
        </p:spPr>
        <p:txBody>
          <a:bodyPr>
            <a:spAutoFit/>
          </a:bodyPr>
          <a:lstStyle/>
          <a:p>
            <a:pPr algn="l">
              <a:lnSpc>
                <a:spcPct val="130000"/>
              </a:lnSpc>
              <a:spcBef>
                <a:spcPct val="50000"/>
              </a:spcBef>
            </a:pPr>
            <a:r>
              <a:rPr lang="es-CO" sz="1400" dirty="0">
                <a:solidFill>
                  <a:schemeClr val="tx1"/>
                </a:solidFill>
                <a:effectLst/>
              </a:rPr>
              <a:t>Cadena trófica (del griego </a:t>
            </a:r>
            <a:r>
              <a:rPr lang="es-CO" sz="1400" i="1" dirty="0" err="1">
                <a:solidFill>
                  <a:schemeClr val="tx1"/>
                </a:solidFill>
                <a:effectLst/>
              </a:rPr>
              <a:t>throphe</a:t>
            </a:r>
            <a:r>
              <a:rPr lang="es-CO" sz="1400" i="1" dirty="0">
                <a:solidFill>
                  <a:schemeClr val="tx1"/>
                </a:solidFill>
                <a:effectLst/>
              </a:rPr>
              <a:t>:</a:t>
            </a:r>
            <a:r>
              <a:rPr lang="es-CO" sz="1400" dirty="0">
                <a:solidFill>
                  <a:schemeClr val="tx1"/>
                </a:solidFill>
                <a:effectLst/>
              </a:rPr>
              <a:t> alimentación) es el proceso de transferencia de energía alimenticia a través de una serie de organismos, en el que cada uno se alimenta del precedente y es alimento del siguiente</a:t>
            </a:r>
            <a:endParaRPr lang="es-ES" sz="1400" dirty="0">
              <a:solidFill>
                <a:schemeClr val="tx1"/>
              </a:solidFill>
              <a:effectLst/>
            </a:endParaRPr>
          </a:p>
        </p:txBody>
      </p:sp>
      <p:sp>
        <p:nvSpPr>
          <p:cNvPr id="207005" name="Rectangle 157"/>
          <p:cNvSpPr>
            <a:spLocks noChangeArrowheads="1"/>
          </p:cNvSpPr>
          <p:nvPr/>
        </p:nvSpPr>
        <p:spPr bwMode="auto">
          <a:xfrm>
            <a:off x="4256088" y="4638675"/>
            <a:ext cx="2954337" cy="403225"/>
          </a:xfrm>
          <a:prstGeom prst="rect">
            <a:avLst/>
          </a:prstGeom>
          <a:solidFill>
            <a:schemeClr val="tx2"/>
          </a:solidFill>
          <a:ln w="9525" algn="ctr">
            <a:noFill/>
            <a:miter lim="800000"/>
            <a:headEnd/>
            <a:tailEnd/>
          </a:ln>
          <a:effectLst/>
        </p:spPr>
        <p:txBody>
          <a:bodyPr anchor="ctr"/>
          <a:lstStyle/>
          <a:p>
            <a:pPr algn="ctr"/>
            <a:r>
              <a:rPr lang="es-ES" sz="1300" b="1">
                <a:solidFill>
                  <a:schemeClr val="bg1"/>
                </a:solidFill>
                <a:effectLst/>
              </a:rPr>
              <a:t>Consumidores</a:t>
            </a:r>
          </a:p>
        </p:txBody>
      </p:sp>
      <p:grpSp>
        <p:nvGrpSpPr>
          <p:cNvPr id="207006" name="Group 158"/>
          <p:cNvGrpSpPr>
            <a:grpSpLocks/>
          </p:cNvGrpSpPr>
          <p:nvPr/>
        </p:nvGrpSpPr>
        <p:grpSpPr bwMode="auto">
          <a:xfrm>
            <a:off x="7900988" y="2660650"/>
            <a:ext cx="1039812" cy="1031875"/>
            <a:chOff x="5003" y="3259"/>
            <a:chExt cx="838" cy="774"/>
          </a:xfrm>
        </p:grpSpPr>
        <p:grpSp>
          <p:nvGrpSpPr>
            <p:cNvPr id="207007" name="Group 159"/>
            <p:cNvGrpSpPr>
              <a:grpSpLocks noChangeAspect="1"/>
            </p:cNvGrpSpPr>
            <p:nvPr/>
          </p:nvGrpSpPr>
          <p:grpSpPr bwMode="auto">
            <a:xfrm>
              <a:off x="5003" y="3259"/>
              <a:ext cx="838" cy="774"/>
              <a:chOff x="5024" y="3299"/>
              <a:chExt cx="617" cy="570"/>
            </a:xfrm>
          </p:grpSpPr>
          <p:sp>
            <p:nvSpPr>
              <p:cNvPr id="207008" name="AutoShape 160"/>
              <p:cNvSpPr>
                <a:spLocks noChangeAspect="1" noChangeArrowheads="1" noTextEdit="1"/>
              </p:cNvSpPr>
              <p:nvPr/>
            </p:nvSpPr>
            <p:spPr bwMode="auto">
              <a:xfrm>
                <a:off x="5024" y="3299"/>
                <a:ext cx="617" cy="570"/>
              </a:xfrm>
              <a:prstGeom prst="rect">
                <a:avLst/>
              </a:prstGeom>
              <a:noFill/>
              <a:ln w="9525">
                <a:noFill/>
                <a:miter lim="800000"/>
                <a:headEnd/>
                <a:tailEnd/>
              </a:ln>
            </p:spPr>
            <p:txBody>
              <a:bodyPr/>
              <a:lstStyle/>
              <a:p>
                <a:endParaRPr lang="es-ES_tradnl"/>
              </a:p>
            </p:txBody>
          </p:sp>
          <p:sp>
            <p:nvSpPr>
              <p:cNvPr id="207009" name="Freeform 161"/>
              <p:cNvSpPr>
                <a:spLocks/>
              </p:cNvSpPr>
              <p:nvPr/>
            </p:nvSpPr>
            <p:spPr bwMode="auto">
              <a:xfrm>
                <a:off x="5043" y="3311"/>
                <a:ext cx="454" cy="420"/>
              </a:xfrm>
              <a:custGeom>
                <a:avLst/>
                <a:gdLst/>
                <a:ahLst/>
                <a:cxnLst>
                  <a:cxn ang="0">
                    <a:pos x="248" y="798"/>
                  </a:cxn>
                  <a:cxn ang="0">
                    <a:pos x="282" y="809"/>
                  </a:cxn>
                  <a:cxn ang="0">
                    <a:pos x="317" y="820"/>
                  </a:cxn>
                  <a:cxn ang="0">
                    <a:pos x="351" y="828"/>
                  </a:cxn>
                  <a:cxn ang="0">
                    <a:pos x="399" y="836"/>
                  </a:cxn>
                  <a:cxn ang="0">
                    <a:pos x="461" y="840"/>
                  </a:cxn>
                  <a:cxn ang="0">
                    <a:pos x="527" y="839"/>
                  </a:cxn>
                  <a:cxn ang="0">
                    <a:pos x="591" y="830"/>
                  </a:cxn>
                  <a:cxn ang="0">
                    <a:pos x="656" y="815"/>
                  </a:cxn>
                  <a:cxn ang="0">
                    <a:pos x="714" y="790"/>
                  </a:cxn>
                  <a:cxn ang="0">
                    <a:pos x="769" y="756"/>
                  </a:cxn>
                  <a:cxn ang="0">
                    <a:pos x="813" y="712"/>
                  </a:cxn>
                  <a:cxn ang="0">
                    <a:pos x="841" y="673"/>
                  </a:cxn>
                  <a:cxn ang="0">
                    <a:pos x="855" y="646"/>
                  </a:cxn>
                  <a:cxn ang="0">
                    <a:pos x="868" y="616"/>
                  </a:cxn>
                  <a:cxn ang="0">
                    <a:pos x="879" y="586"/>
                  </a:cxn>
                  <a:cxn ang="0">
                    <a:pos x="888" y="556"/>
                  </a:cxn>
                  <a:cxn ang="0">
                    <a:pos x="896" y="525"/>
                  </a:cxn>
                  <a:cxn ang="0">
                    <a:pos x="903" y="470"/>
                  </a:cxn>
                  <a:cxn ang="0">
                    <a:pos x="908" y="394"/>
                  </a:cxn>
                  <a:cxn ang="0">
                    <a:pos x="902" y="318"/>
                  </a:cxn>
                  <a:cxn ang="0">
                    <a:pos x="885" y="246"/>
                  </a:cxn>
                  <a:cxn ang="0">
                    <a:pos x="856" y="181"/>
                  </a:cxn>
                  <a:cxn ang="0">
                    <a:pos x="820" y="128"/>
                  </a:cxn>
                  <a:cxn ang="0">
                    <a:pos x="779" y="83"/>
                  </a:cxn>
                  <a:cxn ang="0">
                    <a:pos x="732" y="48"/>
                  </a:cxn>
                  <a:cxn ang="0">
                    <a:pos x="679" y="23"/>
                  </a:cxn>
                  <a:cxn ang="0">
                    <a:pos x="622" y="7"/>
                  </a:cxn>
                  <a:cxn ang="0">
                    <a:pos x="562" y="0"/>
                  </a:cxn>
                  <a:cxn ang="0">
                    <a:pos x="499" y="1"/>
                  </a:cxn>
                  <a:cxn ang="0">
                    <a:pos x="427" y="13"/>
                  </a:cxn>
                  <a:cxn ang="0">
                    <a:pos x="354" y="35"/>
                  </a:cxn>
                  <a:cxn ang="0">
                    <a:pos x="283" y="66"/>
                  </a:cxn>
                  <a:cxn ang="0">
                    <a:pos x="217" y="105"/>
                  </a:cxn>
                  <a:cxn ang="0">
                    <a:pos x="158" y="152"/>
                  </a:cxn>
                  <a:cxn ang="0">
                    <a:pos x="105" y="208"/>
                  </a:cxn>
                  <a:cxn ang="0">
                    <a:pos x="61" y="270"/>
                  </a:cxn>
                  <a:cxn ang="0">
                    <a:pos x="29" y="340"/>
                  </a:cxn>
                  <a:cxn ang="0">
                    <a:pos x="8" y="412"/>
                  </a:cxn>
                  <a:cxn ang="0">
                    <a:pos x="0" y="480"/>
                  </a:cxn>
                  <a:cxn ang="0">
                    <a:pos x="6" y="543"/>
                  </a:cxn>
                  <a:cxn ang="0">
                    <a:pos x="23" y="602"/>
                  </a:cxn>
                  <a:cxn ang="0">
                    <a:pos x="52" y="656"/>
                  </a:cxn>
                  <a:cxn ang="0">
                    <a:pos x="91" y="703"/>
                  </a:cxn>
                  <a:cxn ang="0">
                    <a:pos x="141" y="745"/>
                  </a:cxn>
                  <a:cxn ang="0">
                    <a:pos x="199" y="778"/>
                  </a:cxn>
                </a:cxnLst>
                <a:rect l="0" t="0" r="r" b="b"/>
                <a:pathLst>
                  <a:path w="908" h="840">
                    <a:moveTo>
                      <a:pt x="232" y="792"/>
                    </a:moveTo>
                    <a:lnTo>
                      <a:pt x="248" y="798"/>
                    </a:lnTo>
                    <a:lnTo>
                      <a:pt x="265" y="805"/>
                    </a:lnTo>
                    <a:lnTo>
                      <a:pt x="282" y="809"/>
                    </a:lnTo>
                    <a:lnTo>
                      <a:pt x="300" y="815"/>
                    </a:lnTo>
                    <a:lnTo>
                      <a:pt x="317" y="820"/>
                    </a:lnTo>
                    <a:lnTo>
                      <a:pt x="334" y="823"/>
                    </a:lnTo>
                    <a:lnTo>
                      <a:pt x="351" y="828"/>
                    </a:lnTo>
                    <a:lnTo>
                      <a:pt x="369" y="831"/>
                    </a:lnTo>
                    <a:lnTo>
                      <a:pt x="399" y="836"/>
                    </a:lnTo>
                    <a:lnTo>
                      <a:pt x="430" y="839"/>
                    </a:lnTo>
                    <a:lnTo>
                      <a:pt x="461" y="840"/>
                    </a:lnTo>
                    <a:lnTo>
                      <a:pt x="493" y="840"/>
                    </a:lnTo>
                    <a:lnTo>
                      <a:pt x="527" y="839"/>
                    </a:lnTo>
                    <a:lnTo>
                      <a:pt x="559" y="836"/>
                    </a:lnTo>
                    <a:lnTo>
                      <a:pt x="591" y="830"/>
                    </a:lnTo>
                    <a:lnTo>
                      <a:pt x="623" y="823"/>
                    </a:lnTo>
                    <a:lnTo>
                      <a:pt x="656" y="815"/>
                    </a:lnTo>
                    <a:lnTo>
                      <a:pt x="686" y="803"/>
                    </a:lnTo>
                    <a:lnTo>
                      <a:pt x="714" y="790"/>
                    </a:lnTo>
                    <a:lnTo>
                      <a:pt x="742" y="775"/>
                    </a:lnTo>
                    <a:lnTo>
                      <a:pt x="769" y="756"/>
                    </a:lnTo>
                    <a:lnTo>
                      <a:pt x="793" y="735"/>
                    </a:lnTo>
                    <a:lnTo>
                      <a:pt x="813" y="712"/>
                    </a:lnTo>
                    <a:lnTo>
                      <a:pt x="833" y="687"/>
                    </a:lnTo>
                    <a:lnTo>
                      <a:pt x="841" y="673"/>
                    </a:lnTo>
                    <a:lnTo>
                      <a:pt x="848" y="659"/>
                    </a:lnTo>
                    <a:lnTo>
                      <a:pt x="855" y="646"/>
                    </a:lnTo>
                    <a:lnTo>
                      <a:pt x="862" y="631"/>
                    </a:lnTo>
                    <a:lnTo>
                      <a:pt x="868" y="616"/>
                    </a:lnTo>
                    <a:lnTo>
                      <a:pt x="873" y="601"/>
                    </a:lnTo>
                    <a:lnTo>
                      <a:pt x="879" y="586"/>
                    </a:lnTo>
                    <a:lnTo>
                      <a:pt x="884" y="571"/>
                    </a:lnTo>
                    <a:lnTo>
                      <a:pt x="888" y="556"/>
                    </a:lnTo>
                    <a:lnTo>
                      <a:pt x="893" y="540"/>
                    </a:lnTo>
                    <a:lnTo>
                      <a:pt x="896" y="525"/>
                    </a:lnTo>
                    <a:lnTo>
                      <a:pt x="899" y="508"/>
                    </a:lnTo>
                    <a:lnTo>
                      <a:pt x="903" y="470"/>
                    </a:lnTo>
                    <a:lnTo>
                      <a:pt x="907" y="432"/>
                    </a:lnTo>
                    <a:lnTo>
                      <a:pt x="908" y="394"/>
                    </a:lnTo>
                    <a:lnTo>
                      <a:pt x="907" y="356"/>
                    </a:lnTo>
                    <a:lnTo>
                      <a:pt x="902" y="318"/>
                    </a:lnTo>
                    <a:lnTo>
                      <a:pt x="895" y="281"/>
                    </a:lnTo>
                    <a:lnTo>
                      <a:pt x="885" y="246"/>
                    </a:lnTo>
                    <a:lnTo>
                      <a:pt x="871" y="211"/>
                    </a:lnTo>
                    <a:lnTo>
                      <a:pt x="856" y="181"/>
                    </a:lnTo>
                    <a:lnTo>
                      <a:pt x="839" y="153"/>
                    </a:lnTo>
                    <a:lnTo>
                      <a:pt x="820" y="128"/>
                    </a:lnTo>
                    <a:lnTo>
                      <a:pt x="800" y="104"/>
                    </a:lnTo>
                    <a:lnTo>
                      <a:pt x="779" y="83"/>
                    </a:lnTo>
                    <a:lnTo>
                      <a:pt x="756" y="65"/>
                    </a:lnTo>
                    <a:lnTo>
                      <a:pt x="732" y="48"/>
                    </a:lnTo>
                    <a:lnTo>
                      <a:pt x="706" y="35"/>
                    </a:lnTo>
                    <a:lnTo>
                      <a:pt x="679" y="23"/>
                    </a:lnTo>
                    <a:lnTo>
                      <a:pt x="651" y="14"/>
                    </a:lnTo>
                    <a:lnTo>
                      <a:pt x="622" y="7"/>
                    </a:lnTo>
                    <a:lnTo>
                      <a:pt x="593" y="2"/>
                    </a:lnTo>
                    <a:lnTo>
                      <a:pt x="562" y="0"/>
                    </a:lnTo>
                    <a:lnTo>
                      <a:pt x="531" y="0"/>
                    </a:lnTo>
                    <a:lnTo>
                      <a:pt x="499" y="1"/>
                    </a:lnTo>
                    <a:lnTo>
                      <a:pt x="466" y="6"/>
                    </a:lnTo>
                    <a:lnTo>
                      <a:pt x="427" y="13"/>
                    </a:lnTo>
                    <a:lnTo>
                      <a:pt x="391" y="23"/>
                    </a:lnTo>
                    <a:lnTo>
                      <a:pt x="354" y="35"/>
                    </a:lnTo>
                    <a:lnTo>
                      <a:pt x="318" y="48"/>
                    </a:lnTo>
                    <a:lnTo>
                      <a:pt x="283" y="66"/>
                    </a:lnTo>
                    <a:lnTo>
                      <a:pt x="249" y="84"/>
                    </a:lnTo>
                    <a:lnTo>
                      <a:pt x="217" y="105"/>
                    </a:lnTo>
                    <a:lnTo>
                      <a:pt x="187" y="127"/>
                    </a:lnTo>
                    <a:lnTo>
                      <a:pt x="158" y="152"/>
                    </a:lnTo>
                    <a:lnTo>
                      <a:pt x="130" y="179"/>
                    </a:lnTo>
                    <a:lnTo>
                      <a:pt x="105" y="208"/>
                    </a:lnTo>
                    <a:lnTo>
                      <a:pt x="82" y="238"/>
                    </a:lnTo>
                    <a:lnTo>
                      <a:pt x="61" y="270"/>
                    </a:lnTo>
                    <a:lnTo>
                      <a:pt x="44" y="304"/>
                    </a:lnTo>
                    <a:lnTo>
                      <a:pt x="29" y="340"/>
                    </a:lnTo>
                    <a:lnTo>
                      <a:pt x="16" y="377"/>
                    </a:lnTo>
                    <a:lnTo>
                      <a:pt x="8" y="412"/>
                    </a:lnTo>
                    <a:lnTo>
                      <a:pt x="2" y="446"/>
                    </a:lnTo>
                    <a:lnTo>
                      <a:pt x="0" y="480"/>
                    </a:lnTo>
                    <a:lnTo>
                      <a:pt x="1" y="512"/>
                    </a:lnTo>
                    <a:lnTo>
                      <a:pt x="6" y="543"/>
                    </a:lnTo>
                    <a:lnTo>
                      <a:pt x="13" y="573"/>
                    </a:lnTo>
                    <a:lnTo>
                      <a:pt x="23" y="602"/>
                    </a:lnTo>
                    <a:lnTo>
                      <a:pt x="36" y="629"/>
                    </a:lnTo>
                    <a:lnTo>
                      <a:pt x="52" y="656"/>
                    </a:lnTo>
                    <a:lnTo>
                      <a:pt x="70" y="680"/>
                    </a:lnTo>
                    <a:lnTo>
                      <a:pt x="91" y="703"/>
                    </a:lnTo>
                    <a:lnTo>
                      <a:pt x="114" y="724"/>
                    </a:lnTo>
                    <a:lnTo>
                      <a:pt x="141" y="745"/>
                    </a:lnTo>
                    <a:lnTo>
                      <a:pt x="168" y="762"/>
                    </a:lnTo>
                    <a:lnTo>
                      <a:pt x="199" y="778"/>
                    </a:lnTo>
                    <a:lnTo>
                      <a:pt x="232" y="792"/>
                    </a:lnTo>
                    <a:close/>
                  </a:path>
                </a:pathLst>
              </a:custGeom>
              <a:solidFill>
                <a:srgbClr val="A8D6E8"/>
              </a:solidFill>
              <a:ln w="9525">
                <a:noFill/>
                <a:round/>
                <a:headEnd/>
                <a:tailEnd/>
              </a:ln>
            </p:spPr>
            <p:txBody>
              <a:bodyPr/>
              <a:lstStyle/>
              <a:p>
                <a:endParaRPr lang="es-ES_tradnl"/>
              </a:p>
            </p:txBody>
          </p:sp>
          <p:sp>
            <p:nvSpPr>
              <p:cNvPr id="207010" name="Freeform 162"/>
              <p:cNvSpPr>
                <a:spLocks/>
              </p:cNvSpPr>
              <p:nvPr/>
            </p:nvSpPr>
            <p:spPr bwMode="auto">
              <a:xfrm>
                <a:off x="5129" y="3358"/>
                <a:ext cx="312" cy="273"/>
              </a:xfrm>
              <a:custGeom>
                <a:avLst/>
                <a:gdLst/>
                <a:ahLst/>
                <a:cxnLst>
                  <a:cxn ang="0">
                    <a:pos x="57" y="114"/>
                  </a:cxn>
                  <a:cxn ang="0">
                    <a:pos x="11" y="196"/>
                  </a:cxn>
                  <a:cxn ang="0">
                    <a:pos x="0" y="288"/>
                  </a:cxn>
                  <a:cxn ang="0">
                    <a:pos x="22" y="384"/>
                  </a:cxn>
                  <a:cxn ang="0">
                    <a:pos x="60" y="448"/>
                  </a:cxn>
                  <a:cxn ang="0">
                    <a:pos x="89" y="478"/>
                  </a:cxn>
                  <a:cxn ang="0">
                    <a:pos x="122" y="502"/>
                  </a:cxn>
                  <a:cxn ang="0">
                    <a:pos x="158" y="520"/>
                  </a:cxn>
                  <a:cxn ang="0">
                    <a:pos x="197" y="532"/>
                  </a:cxn>
                  <a:cxn ang="0">
                    <a:pos x="237" y="540"/>
                  </a:cxn>
                  <a:cxn ang="0">
                    <a:pos x="279" y="544"/>
                  </a:cxn>
                  <a:cxn ang="0">
                    <a:pos x="321" y="545"/>
                  </a:cxn>
                  <a:cxn ang="0">
                    <a:pos x="364" y="541"/>
                  </a:cxn>
                  <a:cxn ang="0">
                    <a:pos x="408" y="535"/>
                  </a:cxn>
                  <a:cxn ang="0">
                    <a:pos x="449" y="521"/>
                  </a:cxn>
                  <a:cxn ang="0">
                    <a:pos x="487" y="502"/>
                  </a:cxn>
                  <a:cxn ang="0">
                    <a:pos x="522" y="479"/>
                  </a:cxn>
                  <a:cxn ang="0">
                    <a:pos x="552" y="450"/>
                  </a:cxn>
                  <a:cxn ang="0">
                    <a:pos x="578" y="416"/>
                  </a:cxn>
                  <a:cxn ang="0">
                    <a:pos x="599" y="377"/>
                  </a:cxn>
                  <a:cxn ang="0">
                    <a:pos x="615" y="329"/>
                  </a:cxn>
                  <a:cxn ang="0">
                    <a:pos x="622" y="282"/>
                  </a:cxn>
                  <a:cxn ang="0">
                    <a:pos x="617" y="238"/>
                  </a:cxn>
                  <a:cxn ang="0">
                    <a:pos x="605" y="198"/>
                  </a:cxn>
                  <a:cxn ang="0">
                    <a:pos x="583" y="161"/>
                  </a:cxn>
                  <a:cxn ang="0">
                    <a:pos x="554" y="127"/>
                  </a:cxn>
                  <a:cxn ang="0">
                    <a:pos x="521" y="97"/>
                  </a:cxn>
                  <a:cxn ang="0">
                    <a:pos x="480" y="70"/>
                  </a:cxn>
                  <a:cxn ang="0">
                    <a:pos x="448" y="52"/>
                  </a:cxn>
                  <a:cxn ang="0">
                    <a:pos x="425" y="40"/>
                  </a:cxn>
                  <a:cxn ang="0">
                    <a:pos x="401" y="29"/>
                  </a:cxn>
                  <a:cxn ang="0">
                    <a:pos x="375" y="19"/>
                  </a:cxn>
                  <a:cxn ang="0">
                    <a:pos x="350" y="11"/>
                  </a:cxn>
                  <a:cxn ang="0">
                    <a:pos x="325" y="4"/>
                  </a:cxn>
                  <a:cxn ang="0">
                    <a:pos x="299" y="1"/>
                  </a:cxn>
                  <a:cxn ang="0">
                    <a:pos x="273" y="0"/>
                  </a:cxn>
                  <a:cxn ang="0">
                    <a:pos x="236" y="3"/>
                  </a:cxn>
                  <a:cxn ang="0">
                    <a:pos x="191" y="16"/>
                  </a:cxn>
                  <a:cxn ang="0">
                    <a:pos x="150" y="37"/>
                  </a:cxn>
                  <a:cxn ang="0">
                    <a:pos x="110" y="64"/>
                  </a:cxn>
                </a:cxnLst>
                <a:rect l="0" t="0" r="r" b="b"/>
                <a:pathLst>
                  <a:path w="622" h="545">
                    <a:moveTo>
                      <a:pt x="92" y="79"/>
                    </a:moveTo>
                    <a:lnTo>
                      <a:pt x="57" y="114"/>
                    </a:lnTo>
                    <a:lnTo>
                      <a:pt x="30" y="153"/>
                    </a:lnTo>
                    <a:lnTo>
                      <a:pt x="11" y="196"/>
                    </a:lnTo>
                    <a:lnTo>
                      <a:pt x="1" y="241"/>
                    </a:lnTo>
                    <a:lnTo>
                      <a:pt x="0" y="288"/>
                    </a:lnTo>
                    <a:lnTo>
                      <a:pt x="7" y="336"/>
                    </a:lnTo>
                    <a:lnTo>
                      <a:pt x="22" y="384"/>
                    </a:lnTo>
                    <a:lnTo>
                      <a:pt x="47" y="430"/>
                    </a:lnTo>
                    <a:lnTo>
                      <a:pt x="60" y="448"/>
                    </a:lnTo>
                    <a:lnTo>
                      <a:pt x="74" y="463"/>
                    </a:lnTo>
                    <a:lnTo>
                      <a:pt x="89" y="478"/>
                    </a:lnTo>
                    <a:lnTo>
                      <a:pt x="105" y="491"/>
                    </a:lnTo>
                    <a:lnTo>
                      <a:pt x="122" y="502"/>
                    </a:lnTo>
                    <a:lnTo>
                      <a:pt x="139" y="512"/>
                    </a:lnTo>
                    <a:lnTo>
                      <a:pt x="158" y="520"/>
                    </a:lnTo>
                    <a:lnTo>
                      <a:pt x="177" y="527"/>
                    </a:lnTo>
                    <a:lnTo>
                      <a:pt x="197" y="532"/>
                    </a:lnTo>
                    <a:lnTo>
                      <a:pt x="216" y="537"/>
                    </a:lnTo>
                    <a:lnTo>
                      <a:pt x="237" y="540"/>
                    </a:lnTo>
                    <a:lnTo>
                      <a:pt x="258" y="543"/>
                    </a:lnTo>
                    <a:lnTo>
                      <a:pt x="279" y="544"/>
                    </a:lnTo>
                    <a:lnTo>
                      <a:pt x="299" y="545"/>
                    </a:lnTo>
                    <a:lnTo>
                      <a:pt x="321" y="545"/>
                    </a:lnTo>
                    <a:lnTo>
                      <a:pt x="342" y="544"/>
                    </a:lnTo>
                    <a:lnTo>
                      <a:pt x="364" y="541"/>
                    </a:lnTo>
                    <a:lnTo>
                      <a:pt x="387" y="539"/>
                    </a:lnTo>
                    <a:lnTo>
                      <a:pt x="408" y="535"/>
                    </a:lnTo>
                    <a:lnTo>
                      <a:pt x="428" y="529"/>
                    </a:lnTo>
                    <a:lnTo>
                      <a:pt x="449" y="521"/>
                    </a:lnTo>
                    <a:lnTo>
                      <a:pt x="468" y="513"/>
                    </a:lnTo>
                    <a:lnTo>
                      <a:pt x="487" y="502"/>
                    </a:lnTo>
                    <a:lnTo>
                      <a:pt x="505" y="492"/>
                    </a:lnTo>
                    <a:lnTo>
                      <a:pt x="522" y="479"/>
                    </a:lnTo>
                    <a:lnTo>
                      <a:pt x="537" y="465"/>
                    </a:lnTo>
                    <a:lnTo>
                      <a:pt x="552" y="450"/>
                    </a:lnTo>
                    <a:lnTo>
                      <a:pt x="566" y="433"/>
                    </a:lnTo>
                    <a:lnTo>
                      <a:pt x="578" y="416"/>
                    </a:lnTo>
                    <a:lnTo>
                      <a:pt x="590" y="396"/>
                    </a:lnTo>
                    <a:lnTo>
                      <a:pt x="599" y="377"/>
                    </a:lnTo>
                    <a:lnTo>
                      <a:pt x="608" y="355"/>
                    </a:lnTo>
                    <a:lnTo>
                      <a:pt x="615" y="329"/>
                    </a:lnTo>
                    <a:lnTo>
                      <a:pt x="620" y="306"/>
                    </a:lnTo>
                    <a:lnTo>
                      <a:pt x="622" y="282"/>
                    </a:lnTo>
                    <a:lnTo>
                      <a:pt x="621" y="260"/>
                    </a:lnTo>
                    <a:lnTo>
                      <a:pt x="617" y="238"/>
                    </a:lnTo>
                    <a:lnTo>
                      <a:pt x="613" y="218"/>
                    </a:lnTo>
                    <a:lnTo>
                      <a:pt x="605" y="198"/>
                    </a:lnTo>
                    <a:lnTo>
                      <a:pt x="594" y="178"/>
                    </a:lnTo>
                    <a:lnTo>
                      <a:pt x="583" y="161"/>
                    </a:lnTo>
                    <a:lnTo>
                      <a:pt x="570" y="144"/>
                    </a:lnTo>
                    <a:lnTo>
                      <a:pt x="554" y="127"/>
                    </a:lnTo>
                    <a:lnTo>
                      <a:pt x="538" y="112"/>
                    </a:lnTo>
                    <a:lnTo>
                      <a:pt x="521" y="97"/>
                    </a:lnTo>
                    <a:lnTo>
                      <a:pt x="501" y="83"/>
                    </a:lnTo>
                    <a:lnTo>
                      <a:pt x="480" y="70"/>
                    </a:lnTo>
                    <a:lnTo>
                      <a:pt x="460" y="57"/>
                    </a:lnTo>
                    <a:lnTo>
                      <a:pt x="448" y="52"/>
                    </a:lnTo>
                    <a:lnTo>
                      <a:pt x="437" y="46"/>
                    </a:lnTo>
                    <a:lnTo>
                      <a:pt x="425" y="40"/>
                    </a:lnTo>
                    <a:lnTo>
                      <a:pt x="412" y="34"/>
                    </a:lnTo>
                    <a:lnTo>
                      <a:pt x="401" y="29"/>
                    </a:lnTo>
                    <a:lnTo>
                      <a:pt x="388" y="24"/>
                    </a:lnTo>
                    <a:lnTo>
                      <a:pt x="375" y="19"/>
                    </a:lnTo>
                    <a:lnTo>
                      <a:pt x="364" y="15"/>
                    </a:lnTo>
                    <a:lnTo>
                      <a:pt x="350" y="11"/>
                    </a:lnTo>
                    <a:lnTo>
                      <a:pt x="337" y="8"/>
                    </a:lnTo>
                    <a:lnTo>
                      <a:pt x="325" y="4"/>
                    </a:lnTo>
                    <a:lnTo>
                      <a:pt x="312" y="2"/>
                    </a:lnTo>
                    <a:lnTo>
                      <a:pt x="299" y="1"/>
                    </a:lnTo>
                    <a:lnTo>
                      <a:pt x="287" y="0"/>
                    </a:lnTo>
                    <a:lnTo>
                      <a:pt x="273" y="0"/>
                    </a:lnTo>
                    <a:lnTo>
                      <a:pt x="260" y="0"/>
                    </a:lnTo>
                    <a:lnTo>
                      <a:pt x="236" y="3"/>
                    </a:lnTo>
                    <a:lnTo>
                      <a:pt x="213" y="8"/>
                    </a:lnTo>
                    <a:lnTo>
                      <a:pt x="191" y="16"/>
                    </a:lnTo>
                    <a:lnTo>
                      <a:pt x="170" y="25"/>
                    </a:lnTo>
                    <a:lnTo>
                      <a:pt x="150" y="37"/>
                    </a:lnTo>
                    <a:lnTo>
                      <a:pt x="130" y="50"/>
                    </a:lnTo>
                    <a:lnTo>
                      <a:pt x="110" y="64"/>
                    </a:lnTo>
                    <a:lnTo>
                      <a:pt x="92" y="79"/>
                    </a:lnTo>
                    <a:close/>
                  </a:path>
                </a:pathLst>
              </a:custGeom>
              <a:solidFill>
                <a:srgbClr val="FFEFC9"/>
              </a:solidFill>
              <a:ln w="9525">
                <a:noFill/>
                <a:round/>
                <a:headEnd/>
                <a:tailEnd/>
              </a:ln>
            </p:spPr>
            <p:txBody>
              <a:bodyPr/>
              <a:lstStyle/>
              <a:p>
                <a:endParaRPr lang="es-ES_tradnl"/>
              </a:p>
            </p:txBody>
          </p:sp>
          <p:sp>
            <p:nvSpPr>
              <p:cNvPr id="207011" name="Freeform 163"/>
              <p:cNvSpPr>
                <a:spLocks/>
              </p:cNvSpPr>
              <p:nvPr/>
            </p:nvSpPr>
            <p:spPr bwMode="auto">
              <a:xfrm>
                <a:off x="5393" y="3649"/>
                <a:ext cx="226" cy="209"/>
              </a:xfrm>
              <a:custGeom>
                <a:avLst/>
                <a:gdLst/>
                <a:ahLst/>
                <a:cxnLst>
                  <a:cxn ang="0">
                    <a:pos x="140" y="19"/>
                  </a:cxn>
                  <a:cxn ang="0">
                    <a:pos x="115" y="5"/>
                  </a:cxn>
                  <a:cxn ang="0">
                    <a:pos x="88" y="0"/>
                  </a:cxn>
                  <a:cxn ang="0">
                    <a:pos x="63" y="2"/>
                  </a:cxn>
                  <a:cxn ang="0">
                    <a:pos x="40" y="11"/>
                  </a:cxn>
                  <a:cxn ang="0">
                    <a:pos x="20" y="26"/>
                  </a:cxn>
                  <a:cxn ang="0">
                    <a:pos x="6" y="48"/>
                  </a:cxn>
                  <a:cxn ang="0">
                    <a:pos x="0" y="75"/>
                  </a:cxn>
                  <a:cxn ang="0">
                    <a:pos x="2" y="107"/>
                  </a:cxn>
                  <a:cxn ang="0">
                    <a:pos x="11" y="132"/>
                  </a:cxn>
                  <a:cxn ang="0">
                    <a:pos x="26" y="155"/>
                  </a:cxn>
                  <a:cxn ang="0">
                    <a:pos x="44" y="177"/>
                  </a:cxn>
                  <a:cxn ang="0">
                    <a:pos x="68" y="196"/>
                  </a:cxn>
                  <a:cxn ang="0">
                    <a:pos x="92" y="214"/>
                  </a:cxn>
                  <a:cxn ang="0">
                    <a:pos x="115" y="231"/>
                  </a:cxn>
                  <a:cxn ang="0">
                    <a:pos x="138" y="249"/>
                  </a:cxn>
                  <a:cxn ang="0">
                    <a:pos x="159" y="265"/>
                  </a:cxn>
                  <a:cxn ang="0">
                    <a:pos x="169" y="274"/>
                  </a:cxn>
                  <a:cxn ang="0">
                    <a:pos x="180" y="286"/>
                  </a:cxn>
                  <a:cxn ang="0">
                    <a:pos x="193" y="298"/>
                  </a:cxn>
                  <a:cxn ang="0">
                    <a:pos x="206" y="312"/>
                  </a:cxn>
                  <a:cxn ang="0">
                    <a:pos x="220" y="326"/>
                  </a:cxn>
                  <a:cxn ang="0">
                    <a:pos x="233" y="340"/>
                  </a:cxn>
                  <a:cxn ang="0">
                    <a:pos x="247" y="354"/>
                  </a:cxn>
                  <a:cxn ang="0">
                    <a:pos x="262" y="367"/>
                  </a:cxn>
                  <a:cxn ang="0">
                    <a:pos x="277" y="380"/>
                  </a:cxn>
                  <a:cxn ang="0">
                    <a:pos x="293" y="390"/>
                  </a:cxn>
                  <a:cxn ang="0">
                    <a:pos x="308" y="401"/>
                  </a:cxn>
                  <a:cxn ang="0">
                    <a:pos x="324" y="409"/>
                  </a:cxn>
                  <a:cxn ang="0">
                    <a:pos x="341" y="415"/>
                  </a:cxn>
                  <a:cxn ang="0">
                    <a:pos x="357" y="417"/>
                  </a:cxn>
                  <a:cxn ang="0">
                    <a:pos x="373" y="418"/>
                  </a:cxn>
                  <a:cxn ang="0">
                    <a:pos x="389" y="415"/>
                  </a:cxn>
                  <a:cxn ang="0">
                    <a:pos x="422" y="397"/>
                  </a:cxn>
                  <a:cxn ang="0">
                    <a:pos x="442" y="371"/>
                  </a:cxn>
                  <a:cxn ang="0">
                    <a:pos x="451" y="336"/>
                  </a:cxn>
                  <a:cxn ang="0">
                    <a:pos x="451" y="299"/>
                  </a:cxn>
                  <a:cxn ang="0">
                    <a:pos x="443" y="261"/>
                  </a:cxn>
                  <a:cxn ang="0">
                    <a:pos x="428" y="226"/>
                  </a:cxn>
                  <a:cxn ang="0">
                    <a:pos x="410" y="194"/>
                  </a:cxn>
                  <a:cxn ang="0">
                    <a:pos x="387" y="171"/>
                  </a:cxn>
                  <a:cxn ang="0">
                    <a:pos x="373" y="161"/>
                  </a:cxn>
                  <a:cxn ang="0">
                    <a:pos x="358" y="151"/>
                  </a:cxn>
                  <a:cxn ang="0">
                    <a:pos x="343" y="140"/>
                  </a:cxn>
                  <a:cxn ang="0">
                    <a:pos x="328" y="131"/>
                  </a:cxn>
                  <a:cxn ang="0">
                    <a:pos x="312" y="122"/>
                  </a:cxn>
                  <a:cxn ang="0">
                    <a:pos x="296" y="113"/>
                  </a:cxn>
                  <a:cxn ang="0">
                    <a:pos x="281" y="103"/>
                  </a:cxn>
                  <a:cxn ang="0">
                    <a:pos x="265" y="95"/>
                  </a:cxn>
                  <a:cxn ang="0">
                    <a:pos x="248" y="86"/>
                  </a:cxn>
                  <a:cxn ang="0">
                    <a:pos x="232" y="77"/>
                  </a:cxn>
                  <a:cxn ang="0">
                    <a:pos x="216" y="68"/>
                  </a:cxn>
                  <a:cxn ang="0">
                    <a:pos x="201" y="60"/>
                  </a:cxn>
                  <a:cxn ang="0">
                    <a:pos x="185" y="49"/>
                  </a:cxn>
                  <a:cxn ang="0">
                    <a:pos x="170" y="40"/>
                  </a:cxn>
                  <a:cxn ang="0">
                    <a:pos x="155" y="30"/>
                  </a:cxn>
                  <a:cxn ang="0">
                    <a:pos x="140" y="19"/>
                  </a:cxn>
                </a:cxnLst>
                <a:rect l="0" t="0" r="r" b="b"/>
                <a:pathLst>
                  <a:path w="451" h="418">
                    <a:moveTo>
                      <a:pt x="140" y="19"/>
                    </a:moveTo>
                    <a:lnTo>
                      <a:pt x="115" y="5"/>
                    </a:lnTo>
                    <a:lnTo>
                      <a:pt x="88" y="0"/>
                    </a:lnTo>
                    <a:lnTo>
                      <a:pt x="63" y="2"/>
                    </a:lnTo>
                    <a:lnTo>
                      <a:pt x="40" y="11"/>
                    </a:lnTo>
                    <a:lnTo>
                      <a:pt x="20" y="26"/>
                    </a:lnTo>
                    <a:lnTo>
                      <a:pt x="6" y="48"/>
                    </a:lnTo>
                    <a:lnTo>
                      <a:pt x="0" y="75"/>
                    </a:lnTo>
                    <a:lnTo>
                      <a:pt x="2" y="107"/>
                    </a:lnTo>
                    <a:lnTo>
                      <a:pt x="11" y="132"/>
                    </a:lnTo>
                    <a:lnTo>
                      <a:pt x="26" y="155"/>
                    </a:lnTo>
                    <a:lnTo>
                      <a:pt x="44" y="177"/>
                    </a:lnTo>
                    <a:lnTo>
                      <a:pt x="68" y="196"/>
                    </a:lnTo>
                    <a:lnTo>
                      <a:pt x="92" y="214"/>
                    </a:lnTo>
                    <a:lnTo>
                      <a:pt x="115" y="231"/>
                    </a:lnTo>
                    <a:lnTo>
                      <a:pt x="138" y="249"/>
                    </a:lnTo>
                    <a:lnTo>
                      <a:pt x="159" y="265"/>
                    </a:lnTo>
                    <a:lnTo>
                      <a:pt x="169" y="274"/>
                    </a:lnTo>
                    <a:lnTo>
                      <a:pt x="180" y="286"/>
                    </a:lnTo>
                    <a:lnTo>
                      <a:pt x="193" y="298"/>
                    </a:lnTo>
                    <a:lnTo>
                      <a:pt x="206" y="312"/>
                    </a:lnTo>
                    <a:lnTo>
                      <a:pt x="220" y="326"/>
                    </a:lnTo>
                    <a:lnTo>
                      <a:pt x="233" y="340"/>
                    </a:lnTo>
                    <a:lnTo>
                      <a:pt x="247" y="354"/>
                    </a:lnTo>
                    <a:lnTo>
                      <a:pt x="262" y="367"/>
                    </a:lnTo>
                    <a:lnTo>
                      <a:pt x="277" y="380"/>
                    </a:lnTo>
                    <a:lnTo>
                      <a:pt x="293" y="390"/>
                    </a:lnTo>
                    <a:lnTo>
                      <a:pt x="308" y="401"/>
                    </a:lnTo>
                    <a:lnTo>
                      <a:pt x="324" y="409"/>
                    </a:lnTo>
                    <a:lnTo>
                      <a:pt x="341" y="415"/>
                    </a:lnTo>
                    <a:lnTo>
                      <a:pt x="357" y="417"/>
                    </a:lnTo>
                    <a:lnTo>
                      <a:pt x="373" y="418"/>
                    </a:lnTo>
                    <a:lnTo>
                      <a:pt x="389" y="415"/>
                    </a:lnTo>
                    <a:lnTo>
                      <a:pt x="422" y="397"/>
                    </a:lnTo>
                    <a:lnTo>
                      <a:pt x="442" y="371"/>
                    </a:lnTo>
                    <a:lnTo>
                      <a:pt x="451" y="336"/>
                    </a:lnTo>
                    <a:lnTo>
                      <a:pt x="451" y="299"/>
                    </a:lnTo>
                    <a:lnTo>
                      <a:pt x="443" y="261"/>
                    </a:lnTo>
                    <a:lnTo>
                      <a:pt x="428" y="226"/>
                    </a:lnTo>
                    <a:lnTo>
                      <a:pt x="410" y="194"/>
                    </a:lnTo>
                    <a:lnTo>
                      <a:pt x="387" y="171"/>
                    </a:lnTo>
                    <a:lnTo>
                      <a:pt x="373" y="161"/>
                    </a:lnTo>
                    <a:lnTo>
                      <a:pt x="358" y="151"/>
                    </a:lnTo>
                    <a:lnTo>
                      <a:pt x="343" y="140"/>
                    </a:lnTo>
                    <a:lnTo>
                      <a:pt x="328" y="131"/>
                    </a:lnTo>
                    <a:lnTo>
                      <a:pt x="312" y="122"/>
                    </a:lnTo>
                    <a:lnTo>
                      <a:pt x="296" y="113"/>
                    </a:lnTo>
                    <a:lnTo>
                      <a:pt x="281" y="103"/>
                    </a:lnTo>
                    <a:lnTo>
                      <a:pt x="265" y="95"/>
                    </a:lnTo>
                    <a:lnTo>
                      <a:pt x="248" y="86"/>
                    </a:lnTo>
                    <a:lnTo>
                      <a:pt x="232" y="77"/>
                    </a:lnTo>
                    <a:lnTo>
                      <a:pt x="216" y="68"/>
                    </a:lnTo>
                    <a:lnTo>
                      <a:pt x="201" y="60"/>
                    </a:lnTo>
                    <a:lnTo>
                      <a:pt x="185" y="49"/>
                    </a:lnTo>
                    <a:lnTo>
                      <a:pt x="170" y="40"/>
                    </a:lnTo>
                    <a:lnTo>
                      <a:pt x="155" y="30"/>
                    </a:lnTo>
                    <a:lnTo>
                      <a:pt x="140" y="19"/>
                    </a:lnTo>
                    <a:close/>
                  </a:path>
                </a:pathLst>
              </a:custGeom>
              <a:solidFill>
                <a:srgbClr val="B5C956"/>
              </a:solidFill>
              <a:ln w="9525">
                <a:noFill/>
                <a:round/>
                <a:headEnd/>
                <a:tailEnd/>
              </a:ln>
            </p:spPr>
            <p:txBody>
              <a:bodyPr/>
              <a:lstStyle/>
              <a:p>
                <a:endParaRPr lang="es-ES_tradnl"/>
              </a:p>
            </p:txBody>
          </p:sp>
          <p:sp>
            <p:nvSpPr>
              <p:cNvPr id="207012" name="Freeform 164"/>
              <p:cNvSpPr>
                <a:spLocks noEditPoints="1"/>
              </p:cNvSpPr>
              <p:nvPr/>
            </p:nvSpPr>
            <p:spPr bwMode="auto">
              <a:xfrm>
                <a:off x="5098" y="3323"/>
                <a:ext cx="382" cy="337"/>
              </a:xfrm>
              <a:custGeom>
                <a:avLst/>
                <a:gdLst/>
                <a:ahLst/>
                <a:cxnLst>
                  <a:cxn ang="0">
                    <a:pos x="597" y="66"/>
                  </a:cxn>
                  <a:cxn ang="0">
                    <a:pos x="536" y="30"/>
                  </a:cxn>
                  <a:cxn ang="0">
                    <a:pos x="473" y="7"/>
                  </a:cxn>
                  <a:cxn ang="0">
                    <a:pos x="401" y="0"/>
                  </a:cxn>
                  <a:cxn ang="0">
                    <a:pos x="317" y="12"/>
                  </a:cxn>
                  <a:cxn ang="0">
                    <a:pos x="219" y="43"/>
                  </a:cxn>
                  <a:cxn ang="0">
                    <a:pos x="135" y="94"/>
                  </a:cxn>
                  <a:cxn ang="0">
                    <a:pos x="68" y="162"/>
                  </a:cxn>
                  <a:cxn ang="0">
                    <a:pos x="24" y="241"/>
                  </a:cxn>
                  <a:cxn ang="0">
                    <a:pos x="2" y="331"/>
                  </a:cxn>
                  <a:cxn ang="0">
                    <a:pos x="6" y="424"/>
                  </a:cxn>
                  <a:cxn ang="0">
                    <a:pos x="40" y="512"/>
                  </a:cxn>
                  <a:cxn ang="0">
                    <a:pos x="96" y="580"/>
                  </a:cxn>
                  <a:cxn ang="0">
                    <a:pos x="169" y="627"/>
                  </a:cxn>
                  <a:cxn ang="0">
                    <a:pos x="249" y="657"/>
                  </a:cxn>
                  <a:cxn ang="0">
                    <a:pos x="332" y="672"/>
                  </a:cxn>
                  <a:cxn ang="0">
                    <a:pos x="420" y="673"/>
                  </a:cxn>
                  <a:cxn ang="0">
                    <a:pos x="512" y="657"/>
                  </a:cxn>
                  <a:cxn ang="0">
                    <a:pos x="597" y="623"/>
                  </a:cxn>
                  <a:cxn ang="0">
                    <a:pos x="671" y="571"/>
                  </a:cxn>
                  <a:cxn ang="0">
                    <a:pos x="726" y="499"/>
                  </a:cxn>
                  <a:cxn ang="0">
                    <a:pos x="762" y="388"/>
                  </a:cxn>
                  <a:cxn ang="0">
                    <a:pos x="752" y="243"/>
                  </a:cxn>
                  <a:cxn ang="0">
                    <a:pos x="677" y="127"/>
                  </a:cxn>
                  <a:cxn ang="0">
                    <a:pos x="718" y="462"/>
                  </a:cxn>
                  <a:cxn ang="0">
                    <a:pos x="673" y="534"/>
                  </a:cxn>
                  <a:cxn ang="0">
                    <a:pos x="609" y="589"/>
                  </a:cxn>
                  <a:cxn ang="0">
                    <a:pos x="530" y="626"/>
                  </a:cxn>
                  <a:cxn ang="0">
                    <a:pos x="446" y="646"/>
                  </a:cxn>
                  <a:cxn ang="0">
                    <a:pos x="360" y="650"/>
                  </a:cxn>
                  <a:cxn ang="0">
                    <a:pos x="283" y="641"/>
                  </a:cxn>
                  <a:cxn ang="0">
                    <a:pos x="206" y="618"/>
                  </a:cxn>
                  <a:cxn ang="0">
                    <a:pos x="135" y="580"/>
                  </a:cxn>
                  <a:cxn ang="0">
                    <a:pos x="77" y="524"/>
                  </a:cxn>
                  <a:cxn ang="0">
                    <a:pos x="39" y="449"/>
                  </a:cxn>
                  <a:cxn ang="0">
                    <a:pos x="25" y="361"/>
                  </a:cxn>
                  <a:cxn ang="0">
                    <a:pos x="36" y="277"/>
                  </a:cxn>
                  <a:cxn ang="0">
                    <a:pos x="72" y="199"/>
                  </a:cxn>
                  <a:cxn ang="0">
                    <a:pos x="127" y="132"/>
                  </a:cxn>
                  <a:cxn ang="0">
                    <a:pos x="201" y="79"/>
                  </a:cxn>
                  <a:cxn ang="0">
                    <a:pos x="292" y="43"/>
                  </a:cxn>
                  <a:cxn ang="0">
                    <a:pos x="377" y="26"/>
                  </a:cxn>
                  <a:cxn ang="0">
                    <a:pos x="448" y="28"/>
                  </a:cxn>
                  <a:cxn ang="0">
                    <a:pos x="509" y="45"/>
                  </a:cxn>
                  <a:cxn ang="0">
                    <a:pos x="566" y="75"/>
                  </a:cxn>
                  <a:cxn ang="0">
                    <a:pos x="625" y="114"/>
                  </a:cxn>
                  <a:cxn ang="0">
                    <a:pos x="713" y="212"/>
                  </a:cxn>
                  <a:cxn ang="0">
                    <a:pos x="741" y="338"/>
                  </a:cxn>
                </a:cxnLst>
                <a:rect l="0" t="0" r="r" b="b"/>
                <a:pathLst>
                  <a:path w="766" h="675">
                    <a:moveTo>
                      <a:pt x="639" y="95"/>
                    </a:moveTo>
                    <a:lnTo>
                      <a:pt x="618" y="80"/>
                    </a:lnTo>
                    <a:lnTo>
                      <a:pt x="597" y="66"/>
                    </a:lnTo>
                    <a:lnTo>
                      <a:pt x="577" y="52"/>
                    </a:lnTo>
                    <a:lnTo>
                      <a:pt x="556" y="41"/>
                    </a:lnTo>
                    <a:lnTo>
                      <a:pt x="536" y="30"/>
                    </a:lnTo>
                    <a:lnTo>
                      <a:pt x="516" y="21"/>
                    </a:lnTo>
                    <a:lnTo>
                      <a:pt x="494" y="14"/>
                    </a:lnTo>
                    <a:lnTo>
                      <a:pt x="473" y="7"/>
                    </a:lnTo>
                    <a:lnTo>
                      <a:pt x="450" y="4"/>
                    </a:lnTo>
                    <a:lnTo>
                      <a:pt x="427" y="1"/>
                    </a:lnTo>
                    <a:lnTo>
                      <a:pt x="401" y="0"/>
                    </a:lnTo>
                    <a:lnTo>
                      <a:pt x="375" y="1"/>
                    </a:lnTo>
                    <a:lnTo>
                      <a:pt x="347" y="6"/>
                    </a:lnTo>
                    <a:lnTo>
                      <a:pt x="317" y="12"/>
                    </a:lnTo>
                    <a:lnTo>
                      <a:pt x="286" y="20"/>
                    </a:lnTo>
                    <a:lnTo>
                      <a:pt x="252" y="30"/>
                    </a:lnTo>
                    <a:lnTo>
                      <a:pt x="219" y="43"/>
                    </a:lnTo>
                    <a:lnTo>
                      <a:pt x="189" y="58"/>
                    </a:lnTo>
                    <a:lnTo>
                      <a:pt x="161" y="74"/>
                    </a:lnTo>
                    <a:lnTo>
                      <a:pt x="135" y="94"/>
                    </a:lnTo>
                    <a:lnTo>
                      <a:pt x="110" y="114"/>
                    </a:lnTo>
                    <a:lnTo>
                      <a:pt x="88" y="137"/>
                    </a:lnTo>
                    <a:lnTo>
                      <a:pt x="68" y="162"/>
                    </a:lnTo>
                    <a:lnTo>
                      <a:pt x="51" y="187"/>
                    </a:lnTo>
                    <a:lnTo>
                      <a:pt x="35" y="214"/>
                    </a:lnTo>
                    <a:lnTo>
                      <a:pt x="24" y="241"/>
                    </a:lnTo>
                    <a:lnTo>
                      <a:pt x="13" y="270"/>
                    </a:lnTo>
                    <a:lnTo>
                      <a:pt x="6" y="300"/>
                    </a:lnTo>
                    <a:lnTo>
                      <a:pt x="2" y="331"/>
                    </a:lnTo>
                    <a:lnTo>
                      <a:pt x="0" y="362"/>
                    </a:lnTo>
                    <a:lnTo>
                      <a:pt x="2" y="393"/>
                    </a:lnTo>
                    <a:lnTo>
                      <a:pt x="6" y="424"/>
                    </a:lnTo>
                    <a:lnTo>
                      <a:pt x="14" y="457"/>
                    </a:lnTo>
                    <a:lnTo>
                      <a:pt x="26" y="486"/>
                    </a:lnTo>
                    <a:lnTo>
                      <a:pt x="40" y="512"/>
                    </a:lnTo>
                    <a:lnTo>
                      <a:pt x="57" y="537"/>
                    </a:lnTo>
                    <a:lnTo>
                      <a:pt x="75" y="559"/>
                    </a:lnTo>
                    <a:lnTo>
                      <a:pt x="96" y="580"/>
                    </a:lnTo>
                    <a:lnTo>
                      <a:pt x="119" y="597"/>
                    </a:lnTo>
                    <a:lnTo>
                      <a:pt x="143" y="613"/>
                    </a:lnTo>
                    <a:lnTo>
                      <a:pt x="169" y="627"/>
                    </a:lnTo>
                    <a:lnTo>
                      <a:pt x="195" y="639"/>
                    </a:lnTo>
                    <a:lnTo>
                      <a:pt x="222" y="649"/>
                    </a:lnTo>
                    <a:lnTo>
                      <a:pt x="249" y="657"/>
                    </a:lnTo>
                    <a:lnTo>
                      <a:pt x="277" y="664"/>
                    </a:lnTo>
                    <a:lnTo>
                      <a:pt x="305" y="670"/>
                    </a:lnTo>
                    <a:lnTo>
                      <a:pt x="332" y="672"/>
                    </a:lnTo>
                    <a:lnTo>
                      <a:pt x="359" y="675"/>
                    </a:lnTo>
                    <a:lnTo>
                      <a:pt x="389" y="675"/>
                    </a:lnTo>
                    <a:lnTo>
                      <a:pt x="420" y="673"/>
                    </a:lnTo>
                    <a:lnTo>
                      <a:pt x="451" y="670"/>
                    </a:lnTo>
                    <a:lnTo>
                      <a:pt x="481" y="664"/>
                    </a:lnTo>
                    <a:lnTo>
                      <a:pt x="512" y="657"/>
                    </a:lnTo>
                    <a:lnTo>
                      <a:pt x="541" y="648"/>
                    </a:lnTo>
                    <a:lnTo>
                      <a:pt x="570" y="637"/>
                    </a:lnTo>
                    <a:lnTo>
                      <a:pt x="597" y="623"/>
                    </a:lnTo>
                    <a:lnTo>
                      <a:pt x="624" y="608"/>
                    </a:lnTo>
                    <a:lnTo>
                      <a:pt x="648" y="590"/>
                    </a:lnTo>
                    <a:lnTo>
                      <a:pt x="671" y="571"/>
                    </a:lnTo>
                    <a:lnTo>
                      <a:pt x="692" y="549"/>
                    </a:lnTo>
                    <a:lnTo>
                      <a:pt x="710" y="526"/>
                    </a:lnTo>
                    <a:lnTo>
                      <a:pt x="726" y="499"/>
                    </a:lnTo>
                    <a:lnTo>
                      <a:pt x="740" y="472"/>
                    </a:lnTo>
                    <a:lnTo>
                      <a:pt x="751" y="441"/>
                    </a:lnTo>
                    <a:lnTo>
                      <a:pt x="762" y="388"/>
                    </a:lnTo>
                    <a:lnTo>
                      <a:pt x="766" y="338"/>
                    </a:lnTo>
                    <a:lnTo>
                      <a:pt x="762" y="290"/>
                    </a:lnTo>
                    <a:lnTo>
                      <a:pt x="752" y="243"/>
                    </a:lnTo>
                    <a:lnTo>
                      <a:pt x="733" y="202"/>
                    </a:lnTo>
                    <a:lnTo>
                      <a:pt x="709" y="163"/>
                    </a:lnTo>
                    <a:lnTo>
                      <a:pt x="677" y="127"/>
                    </a:lnTo>
                    <a:lnTo>
                      <a:pt x="639" y="95"/>
                    </a:lnTo>
                    <a:close/>
                    <a:moveTo>
                      <a:pt x="728" y="434"/>
                    </a:moveTo>
                    <a:lnTo>
                      <a:pt x="718" y="462"/>
                    </a:lnTo>
                    <a:lnTo>
                      <a:pt x="706" y="488"/>
                    </a:lnTo>
                    <a:lnTo>
                      <a:pt x="691" y="512"/>
                    </a:lnTo>
                    <a:lnTo>
                      <a:pt x="673" y="534"/>
                    </a:lnTo>
                    <a:lnTo>
                      <a:pt x="654" y="555"/>
                    </a:lnTo>
                    <a:lnTo>
                      <a:pt x="632" y="573"/>
                    </a:lnTo>
                    <a:lnTo>
                      <a:pt x="609" y="589"/>
                    </a:lnTo>
                    <a:lnTo>
                      <a:pt x="583" y="603"/>
                    </a:lnTo>
                    <a:lnTo>
                      <a:pt x="558" y="616"/>
                    </a:lnTo>
                    <a:lnTo>
                      <a:pt x="530" y="626"/>
                    </a:lnTo>
                    <a:lnTo>
                      <a:pt x="503" y="634"/>
                    </a:lnTo>
                    <a:lnTo>
                      <a:pt x="475" y="641"/>
                    </a:lnTo>
                    <a:lnTo>
                      <a:pt x="446" y="646"/>
                    </a:lnTo>
                    <a:lnTo>
                      <a:pt x="418" y="649"/>
                    </a:lnTo>
                    <a:lnTo>
                      <a:pt x="389" y="650"/>
                    </a:lnTo>
                    <a:lnTo>
                      <a:pt x="360" y="650"/>
                    </a:lnTo>
                    <a:lnTo>
                      <a:pt x="335" y="649"/>
                    </a:lnTo>
                    <a:lnTo>
                      <a:pt x="309" y="646"/>
                    </a:lnTo>
                    <a:lnTo>
                      <a:pt x="283" y="641"/>
                    </a:lnTo>
                    <a:lnTo>
                      <a:pt x="257" y="635"/>
                    </a:lnTo>
                    <a:lnTo>
                      <a:pt x="231" y="627"/>
                    </a:lnTo>
                    <a:lnTo>
                      <a:pt x="206" y="618"/>
                    </a:lnTo>
                    <a:lnTo>
                      <a:pt x="181" y="608"/>
                    </a:lnTo>
                    <a:lnTo>
                      <a:pt x="157" y="594"/>
                    </a:lnTo>
                    <a:lnTo>
                      <a:pt x="135" y="580"/>
                    </a:lnTo>
                    <a:lnTo>
                      <a:pt x="113" y="563"/>
                    </a:lnTo>
                    <a:lnTo>
                      <a:pt x="95" y="544"/>
                    </a:lnTo>
                    <a:lnTo>
                      <a:pt x="77" y="524"/>
                    </a:lnTo>
                    <a:lnTo>
                      <a:pt x="62" y="501"/>
                    </a:lnTo>
                    <a:lnTo>
                      <a:pt x="49" y="476"/>
                    </a:lnTo>
                    <a:lnTo>
                      <a:pt x="39" y="449"/>
                    </a:lnTo>
                    <a:lnTo>
                      <a:pt x="30" y="420"/>
                    </a:lnTo>
                    <a:lnTo>
                      <a:pt x="26" y="391"/>
                    </a:lnTo>
                    <a:lnTo>
                      <a:pt x="25" y="361"/>
                    </a:lnTo>
                    <a:lnTo>
                      <a:pt x="26" y="332"/>
                    </a:lnTo>
                    <a:lnTo>
                      <a:pt x="30" y="305"/>
                    </a:lnTo>
                    <a:lnTo>
                      <a:pt x="36" y="277"/>
                    </a:lnTo>
                    <a:lnTo>
                      <a:pt x="45" y="249"/>
                    </a:lnTo>
                    <a:lnTo>
                      <a:pt x="58" y="224"/>
                    </a:lnTo>
                    <a:lnTo>
                      <a:pt x="72" y="199"/>
                    </a:lnTo>
                    <a:lnTo>
                      <a:pt x="88" y="174"/>
                    </a:lnTo>
                    <a:lnTo>
                      <a:pt x="106" y="152"/>
                    </a:lnTo>
                    <a:lnTo>
                      <a:pt x="127" y="132"/>
                    </a:lnTo>
                    <a:lnTo>
                      <a:pt x="150" y="112"/>
                    </a:lnTo>
                    <a:lnTo>
                      <a:pt x="174" y="95"/>
                    </a:lnTo>
                    <a:lnTo>
                      <a:pt x="201" y="79"/>
                    </a:lnTo>
                    <a:lnTo>
                      <a:pt x="230" y="65"/>
                    </a:lnTo>
                    <a:lnTo>
                      <a:pt x="260" y="53"/>
                    </a:lnTo>
                    <a:lnTo>
                      <a:pt x="292" y="43"/>
                    </a:lnTo>
                    <a:lnTo>
                      <a:pt x="323" y="35"/>
                    </a:lnTo>
                    <a:lnTo>
                      <a:pt x="351" y="29"/>
                    </a:lnTo>
                    <a:lnTo>
                      <a:pt x="377" y="26"/>
                    </a:lnTo>
                    <a:lnTo>
                      <a:pt x="403" y="24"/>
                    </a:lnTo>
                    <a:lnTo>
                      <a:pt x="426" y="26"/>
                    </a:lnTo>
                    <a:lnTo>
                      <a:pt x="448" y="28"/>
                    </a:lnTo>
                    <a:lnTo>
                      <a:pt x="468" y="31"/>
                    </a:lnTo>
                    <a:lnTo>
                      <a:pt x="489" y="37"/>
                    </a:lnTo>
                    <a:lnTo>
                      <a:pt x="509" y="45"/>
                    </a:lnTo>
                    <a:lnTo>
                      <a:pt x="528" y="53"/>
                    </a:lnTo>
                    <a:lnTo>
                      <a:pt x="547" y="64"/>
                    </a:lnTo>
                    <a:lnTo>
                      <a:pt x="566" y="75"/>
                    </a:lnTo>
                    <a:lnTo>
                      <a:pt x="586" y="87"/>
                    </a:lnTo>
                    <a:lnTo>
                      <a:pt x="604" y="101"/>
                    </a:lnTo>
                    <a:lnTo>
                      <a:pt x="625" y="114"/>
                    </a:lnTo>
                    <a:lnTo>
                      <a:pt x="661" y="144"/>
                    </a:lnTo>
                    <a:lnTo>
                      <a:pt x="689" y="177"/>
                    </a:lnTo>
                    <a:lnTo>
                      <a:pt x="713" y="212"/>
                    </a:lnTo>
                    <a:lnTo>
                      <a:pt x="729" y="252"/>
                    </a:lnTo>
                    <a:lnTo>
                      <a:pt x="738" y="294"/>
                    </a:lnTo>
                    <a:lnTo>
                      <a:pt x="741" y="338"/>
                    </a:lnTo>
                    <a:lnTo>
                      <a:pt x="738" y="385"/>
                    </a:lnTo>
                    <a:lnTo>
                      <a:pt x="728" y="434"/>
                    </a:lnTo>
                    <a:close/>
                  </a:path>
                </a:pathLst>
              </a:custGeom>
              <a:solidFill>
                <a:srgbClr val="000000"/>
              </a:solidFill>
              <a:ln w="9525">
                <a:noFill/>
                <a:round/>
                <a:headEnd/>
                <a:tailEnd/>
              </a:ln>
            </p:spPr>
            <p:txBody>
              <a:bodyPr/>
              <a:lstStyle/>
              <a:p>
                <a:endParaRPr lang="es-ES_tradnl"/>
              </a:p>
            </p:txBody>
          </p:sp>
          <p:sp>
            <p:nvSpPr>
              <p:cNvPr id="207013" name="Freeform 165"/>
              <p:cNvSpPr>
                <a:spLocks/>
              </p:cNvSpPr>
              <p:nvPr/>
            </p:nvSpPr>
            <p:spPr bwMode="auto">
              <a:xfrm>
                <a:off x="5193" y="3366"/>
                <a:ext cx="242" cy="249"/>
              </a:xfrm>
              <a:custGeom>
                <a:avLst/>
                <a:gdLst/>
                <a:ahLst/>
                <a:cxnLst>
                  <a:cxn ang="0">
                    <a:pos x="163" y="3"/>
                  </a:cxn>
                  <a:cxn ang="0">
                    <a:pos x="113" y="0"/>
                  </a:cxn>
                  <a:cxn ang="0">
                    <a:pos x="66" y="4"/>
                  </a:cxn>
                  <a:cxn ang="0">
                    <a:pos x="26" y="16"/>
                  </a:cxn>
                  <a:cxn ang="0">
                    <a:pos x="2" y="26"/>
                  </a:cxn>
                  <a:cxn ang="0">
                    <a:pos x="0" y="34"/>
                  </a:cxn>
                  <a:cxn ang="0">
                    <a:pos x="3" y="44"/>
                  </a:cxn>
                  <a:cxn ang="0">
                    <a:pos x="11" y="46"/>
                  </a:cxn>
                  <a:cxn ang="0">
                    <a:pos x="33" y="38"/>
                  </a:cxn>
                  <a:cxn ang="0">
                    <a:pos x="72" y="29"/>
                  </a:cxn>
                  <a:cxn ang="0">
                    <a:pos x="114" y="24"/>
                  </a:cxn>
                  <a:cxn ang="0">
                    <a:pos x="160" y="26"/>
                  </a:cxn>
                  <a:cxn ang="0">
                    <a:pos x="207" y="34"/>
                  </a:cxn>
                  <a:cxn ang="0">
                    <a:pos x="252" y="48"/>
                  </a:cxn>
                  <a:cxn ang="0">
                    <a:pos x="297" y="69"/>
                  </a:cxn>
                  <a:cxn ang="0">
                    <a:pos x="342" y="95"/>
                  </a:cxn>
                  <a:cxn ang="0">
                    <a:pos x="382" y="128"/>
                  </a:cxn>
                  <a:cxn ang="0">
                    <a:pos x="417" y="165"/>
                  </a:cxn>
                  <a:cxn ang="0">
                    <a:pos x="442" y="206"/>
                  </a:cxn>
                  <a:cxn ang="0">
                    <a:pos x="457" y="252"/>
                  </a:cxn>
                  <a:cxn ang="0">
                    <a:pos x="458" y="307"/>
                  </a:cxn>
                  <a:cxn ang="0">
                    <a:pos x="442" y="364"/>
                  </a:cxn>
                  <a:cxn ang="0">
                    <a:pos x="407" y="414"/>
                  </a:cxn>
                  <a:cxn ang="0">
                    <a:pos x="353" y="456"/>
                  </a:cxn>
                  <a:cxn ang="0">
                    <a:pos x="315" y="477"/>
                  </a:cxn>
                  <a:cxn ang="0">
                    <a:pos x="312" y="486"/>
                  </a:cxn>
                  <a:cxn ang="0">
                    <a:pos x="316" y="494"/>
                  </a:cxn>
                  <a:cxn ang="0">
                    <a:pos x="325" y="498"/>
                  </a:cxn>
                  <a:cxn ang="0">
                    <a:pos x="367" y="476"/>
                  </a:cxn>
                  <a:cxn ang="0">
                    <a:pos x="426" y="429"/>
                  </a:cxn>
                  <a:cxn ang="0">
                    <a:pos x="464" y="373"/>
                  </a:cxn>
                  <a:cxn ang="0">
                    <a:pos x="482" y="311"/>
                  </a:cxn>
                  <a:cxn ang="0">
                    <a:pos x="480" y="249"/>
                  </a:cxn>
                  <a:cxn ang="0">
                    <a:pos x="464" y="197"/>
                  </a:cxn>
                  <a:cxn ang="0">
                    <a:pos x="436" y="150"/>
                  </a:cxn>
                  <a:cxn ang="0">
                    <a:pos x="399" y="109"/>
                  </a:cxn>
                  <a:cxn ang="0">
                    <a:pos x="356" y="75"/>
                  </a:cxn>
                  <a:cxn ang="0">
                    <a:pos x="307" y="47"/>
                  </a:cxn>
                  <a:cxn ang="0">
                    <a:pos x="259" y="25"/>
                  </a:cxn>
                  <a:cxn ang="0">
                    <a:pos x="212" y="11"/>
                  </a:cxn>
                </a:cxnLst>
                <a:rect l="0" t="0" r="r" b="b"/>
                <a:pathLst>
                  <a:path w="484" h="498">
                    <a:moveTo>
                      <a:pt x="190" y="7"/>
                    </a:moveTo>
                    <a:lnTo>
                      <a:pt x="163" y="3"/>
                    </a:lnTo>
                    <a:lnTo>
                      <a:pt x="137" y="1"/>
                    </a:lnTo>
                    <a:lnTo>
                      <a:pt x="113" y="0"/>
                    </a:lnTo>
                    <a:lnTo>
                      <a:pt x="89" y="1"/>
                    </a:lnTo>
                    <a:lnTo>
                      <a:pt x="66" y="4"/>
                    </a:lnTo>
                    <a:lnTo>
                      <a:pt x="46" y="9"/>
                    </a:lnTo>
                    <a:lnTo>
                      <a:pt x="26" y="16"/>
                    </a:lnTo>
                    <a:lnTo>
                      <a:pt x="7" y="24"/>
                    </a:lnTo>
                    <a:lnTo>
                      <a:pt x="2" y="26"/>
                    </a:lnTo>
                    <a:lnTo>
                      <a:pt x="0" y="30"/>
                    </a:lnTo>
                    <a:lnTo>
                      <a:pt x="0" y="34"/>
                    </a:lnTo>
                    <a:lnTo>
                      <a:pt x="1" y="39"/>
                    </a:lnTo>
                    <a:lnTo>
                      <a:pt x="3" y="44"/>
                    </a:lnTo>
                    <a:lnTo>
                      <a:pt x="7" y="46"/>
                    </a:lnTo>
                    <a:lnTo>
                      <a:pt x="11" y="46"/>
                    </a:lnTo>
                    <a:lnTo>
                      <a:pt x="16" y="45"/>
                    </a:lnTo>
                    <a:lnTo>
                      <a:pt x="33" y="38"/>
                    </a:lnTo>
                    <a:lnTo>
                      <a:pt x="53" y="32"/>
                    </a:lnTo>
                    <a:lnTo>
                      <a:pt x="72" y="29"/>
                    </a:lnTo>
                    <a:lnTo>
                      <a:pt x="92" y="25"/>
                    </a:lnTo>
                    <a:lnTo>
                      <a:pt x="114" y="24"/>
                    </a:lnTo>
                    <a:lnTo>
                      <a:pt x="137" y="25"/>
                    </a:lnTo>
                    <a:lnTo>
                      <a:pt x="160" y="26"/>
                    </a:lnTo>
                    <a:lnTo>
                      <a:pt x="185" y="30"/>
                    </a:lnTo>
                    <a:lnTo>
                      <a:pt x="207" y="34"/>
                    </a:lnTo>
                    <a:lnTo>
                      <a:pt x="229" y="40"/>
                    </a:lnTo>
                    <a:lnTo>
                      <a:pt x="252" y="48"/>
                    </a:lnTo>
                    <a:lnTo>
                      <a:pt x="275" y="57"/>
                    </a:lnTo>
                    <a:lnTo>
                      <a:pt x="297" y="69"/>
                    </a:lnTo>
                    <a:lnTo>
                      <a:pt x="320" y="82"/>
                    </a:lnTo>
                    <a:lnTo>
                      <a:pt x="342" y="95"/>
                    </a:lnTo>
                    <a:lnTo>
                      <a:pt x="363" y="110"/>
                    </a:lnTo>
                    <a:lnTo>
                      <a:pt x="382" y="128"/>
                    </a:lnTo>
                    <a:lnTo>
                      <a:pt x="401" y="145"/>
                    </a:lnTo>
                    <a:lnTo>
                      <a:pt x="417" y="165"/>
                    </a:lnTo>
                    <a:lnTo>
                      <a:pt x="431" y="185"/>
                    </a:lnTo>
                    <a:lnTo>
                      <a:pt x="442" y="206"/>
                    </a:lnTo>
                    <a:lnTo>
                      <a:pt x="451" y="229"/>
                    </a:lnTo>
                    <a:lnTo>
                      <a:pt x="457" y="252"/>
                    </a:lnTo>
                    <a:lnTo>
                      <a:pt x="459" y="276"/>
                    </a:lnTo>
                    <a:lnTo>
                      <a:pt x="458" y="307"/>
                    </a:lnTo>
                    <a:lnTo>
                      <a:pt x="452" y="337"/>
                    </a:lnTo>
                    <a:lnTo>
                      <a:pt x="442" y="364"/>
                    </a:lnTo>
                    <a:lnTo>
                      <a:pt x="427" y="389"/>
                    </a:lnTo>
                    <a:lnTo>
                      <a:pt x="407" y="414"/>
                    </a:lnTo>
                    <a:lnTo>
                      <a:pt x="383" y="435"/>
                    </a:lnTo>
                    <a:lnTo>
                      <a:pt x="353" y="456"/>
                    </a:lnTo>
                    <a:lnTo>
                      <a:pt x="319" y="475"/>
                    </a:lnTo>
                    <a:lnTo>
                      <a:pt x="315" y="477"/>
                    </a:lnTo>
                    <a:lnTo>
                      <a:pt x="313" y="482"/>
                    </a:lnTo>
                    <a:lnTo>
                      <a:pt x="312" y="486"/>
                    </a:lnTo>
                    <a:lnTo>
                      <a:pt x="313" y="491"/>
                    </a:lnTo>
                    <a:lnTo>
                      <a:pt x="316" y="494"/>
                    </a:lnTo>
                    <a:lnTo>
                      <a:pt x="320" y="497"/>
                    </a:lnTo>
                    <a:lnTo>
                      <a:pt x="325" y="498"/>
                    </a:lnTo>
                    <a:lnTo>
                      <a:pt x="329" y="497"/>
                    </a:lnTo>
                    <a:lnTo>
                      <a:pt x="367" y="476"/>
                    </a:lnTo>
                    <a:lnTo>
                      <a:pt x="399" y="453"/>
                    </a:lnTo>
                    <a:lnTo>
                      <a:pt x="426" y="429"/>
                    </a:lnTo>
                    <a:lnTo>
                      <a:pt x="448" y="402"/>
                    </a:lnTo>
                    <a:lnTo>
                      <a:pt x="464" y="373"/>
                    </a:lnTo>
                    <a:lnTo>
                      <a:pt x="475" y="343"/>
                    </a:lnTo>
                    <a:lnTo>
                      <a:pt x="482" y="311"/>
                    </a:lnTo>
                    <a:lnTo>
                      <a:pt x="484" y="276"/>
                    </a:lnTo>
                    <a:lnTo>
                      <a:pt x="480" y="249"/>
                    </a:lnTo>
                    <a:lnTo>
                      <a:pt x="474" y="222"/>
                    </a:lnTo>
                    <a:lnTo>
                      <a:pt x="464" y="197"/>
                    </a:lnTo>
                    <a:lnTo>
                      <a:pt x="451" y="173"/>
                    </a:lnTo>
                    <a:lnTo>
                      <a:pt x="436" y="150"/>
                    </a:lnTo>
                    <a:lnTo>
                      <a:pt x="418" y="129"/>
                    </a:lnTo>
                    <a:lnTo>
                      <a:pt x="399" y="109"/>
                    </a:lnTo>
                    <a:lnTo>
                      <a:pt x="378" y="91"/>
                    </a:lnTo>
                    <a:lnTo>
                      <a:pt x="356" y="75"/>
                    </a:lnTo>
                    <a:lnTo>
                      <a:pt x="331" y="60"/>
                    </a:lnTo>
                    <a:lnTo>
                      <a:pt x="307" y="47"/>
                    </a:lnTo>
                    <a:lnTo>
                      <a:pt x="283" y="35"/>
                    </a:lnTo>
                    <a:lnTo>
                      <a:pt x="259" y="25"/>
                    </a:lnTo>
                    <a:lnTo>
                      <a:pt x="235" y="17"/>
                    </a:lnTo>
                    <a:lnTo>
                      <a:pt x="212" y="11"/>
                    </a:lnTo>
                    <a:lnTo>
                      <a:pt x="190" y="7"/>
                    </a:lnTo>
                    <a:close/>
                  </a:path>
                </a:pathLst>
              </a:custGeom>
              <a:solidFill>
                <a:srgbClr val="000000"/>
              </a:solidFill>
              <a:ln w="9525">
                <a:noFill/>
                <a:round/>
                <a:headEnd/>
                <a:tailEnd/>
              </a:ln>
            </p:spPr>
            <p:txBody>
              <a:bodyPr/>
              <a:lstStyle/>
              <a:p>
                <a:endParaRPr lang="es-ES_tradnl"/>
              </a:p>
            </p:txBody>
          </p:sp>
          <p:sp>
            <p:nvSpPr>
              <p:cNvPr id="207014" name="Freeform 166"/>
              <p:cNvSpPr>
                <a:spLocks/>
              </p:cNvSpPr>
              <p:nvPr/>
            </p:nvSpPr>
            <p:spPr bwMode="auto">
              <a:xfrm>
                <a:off x="5410" y="3697"/>
                <a:ext cx="203" cy="148"/>
              </a:xfrm>
              <a:custGeom>
                <a:avLst/>
                <a:gdLst/>
                <a:ahLst/>
                <a:cxnLst>
                  <a:cxn ang="0">
                    <a:pos x="365" y="150"/>
                  </a:cxn>
                  <a:cxn ang="0">
                    <a:pos x="348" y="148"/>
                  </a:cxn>
                  <a:cxn ang="0">
                    <a:pos x="331" y="153"/>
                  </a:cxn>
                  <a:cxn ang="0">
                    <a:pos x="316" y="162"/>
                  </a:cxn>
                  <a:cxn ang="0">
                    <a:pos x="297" y="186"/>
                  </a:cxn>
                  <a:cxn ang="0">
                    <a:pos x="293" y="224"/>
                  </a:cxn>
                  <a:cxn ang="0">
                    <a:pos x="302" y="245"/>
                  </a:cxn>
                  <a:cxn ang="0">
                    <a:pos x="310" y="247"/>
                  </a:cxn>
                  <a:cxn ang="0">
                    <a:pos x="318" y="242"/>
                  </a:cxn>
                  <a:cxn ang="0">
                    <a:pos x="320" y="234"/>
                  </a:cxn>
                  <a:cxn ang="0">
                    <a:pos x="316" y="217"/>
                  </a:cxn>
                  <a:cxn ang="0">
                    <a:pos x="320" y="194"/>
                  </a:cxn>
                  <a:cxn ang="0">
                    <a:pos x="329" y="182"/>
                  </a:cxn>
                  <a:cxn ang="0">
                    <a:pos x="336" y="177"/>
                  </a:cxn>
                  <a:cxn ang="0">
                    <a:pos x="346" y="173"/>
                  </a:cxn>
                  <a:cxn ang="0">
                    <a:pos x="357" y="173"/>
                  </a:cxn>
                  <a:cxn ang="0">
                    <a:pos x="372" y="181"/>
                  </a:cxn>
                  <a:cxn ang="0">
                    <a:pos x="381" y="197"/>
                  </a:cxn>
                  <a:cxn ang="0">
                    <a:pos x="380" y="224"/>
                  </a:cxn>
                  <a:cxn ang="0">
                    <a:pos x="364" y="259"/>
                  </a:cxn>
                  <a:cxn ang="0">
                    <a:pos x="343" y="272"/>
                  </a:cxn>
                  <a:cxn ang="0">
                    <a:pos x="325" y="274"/>
                  </a:cxn>
                  <a:cxn ang="0">
                    <a:pos x="304" y="265"/>
                  </a:cxn>
                  <a:cxn ang="0">
                    <a:pos x="282" y="248"/>
                  </a:cxn>
                  <a:cxn ang="0">
                    <a:pos x="255" y="221"/>
                  </a:cxn>
                  <a:cxn ang="0">
                    <a:pos x="225" y="188"/>
                  </a:cxn>
                  <a:cxn ang="0">
                    <a:pos x="195" y="157"/>
                  </a:cxn>
                  <a:cxn ang="0">
                    <a:pos x="164" y="127"/>
                  </a:cxn>
                  <a:cxn ang="0">
                    <a:pos x="134" y="98"/>
                  </a:cxn>
                  <a:cxn ang="0">
                    <a:pos x="103" y="70"/>
                  </a:cxn>
                  <a:cxn ang="0">
                    <a:pos x="70" y="43"/>
                  </a:cxn>
                  <a:cxn ang="0">
                    <a:pos x="37" y="15"/>
                  </a:cxn>
                  <a:cxn ang="0">
                    <a:pos x="15" y="0"/>
                  </a:cxn>
                  <a:cxn ang="0">
                    <a:pos x="6" y="2"/>
                  </a:cxn>
                  <a:cxn ang="0">
                    <a:pos x="0" y="8"/>
                  </a:cxn>
                  <a:cxn ang="0">
                    <a:pos x="2" y="18"/>
                  </a:cxn>
                  <a:cxn ang="0">
                    <a:pos x="22" y="34"/>
                  </a:cxn>
                  <a:cxn ang="0">
                    <a:pos x="55" y="60"/>
                  </a:cxn>
                  <a:cxn ang="0">
                    <a:pos x="86" y="88"/>
                  </a:cxn>
                  <a:cxn ang="0">
                    <a:pos x="117" y="116"/>
                  </a:cxn>
                  <a:cxn ang="0">
                    <a:pos x="147" y="144"/>
                  </a:cxn>
                  <a:cxn ang="0">
                    <a:pos x="177" y="174"/>
                  </a:cxn>
                  <a:cxn ang="0">
                    <a:pos x="207" y="206"/>
                  </a:cxn>
                  <a:cxn ang="0">
                    <a:pos x="237" y="237"/>
                  </a:cxn>
                  <a:cxn ang="0">
                    <a:pos x="259" y="260"/>
                  </a:cxn>
                  <a:cxn ang="0">
                    <a:pos x="281" y="279"/>
                  </a:cxn>
                  <a:cxn ang="0">
                    <a:pos x="310" y="294"/>
                  </a:cxn>
                  <a:cxn ang="0">
                    <a:pos x="346" y="297"/>
                  </a:cxn>
                  <a:cxn ang="0">
                    <a:pos x="373" y="284"/>
                  </a:cxn>
                  <a:cxn ang="0">
                    <a:pos x="389" y="265"/>
                  </a:cxn>
                  <a:cxn ang="0">
                    <a:pos x="400" y="242"/>
                  </a:cxn>
                  <a:cxn ang="0">
                    <a:pos x="406" y="217"/>
                  </a:cxn>
                  <a:cxn ang="0">
                    <a:pos x="403" y="187"/>
                  </a:cxn>
                  <a:cxn ang="0">
                    <a:pos x="387" y="161"/>
                  </a:cxn>
                </a:cxnLst>
                <a:rect l="0" t="0" r="r" b="b"/>
                <a:pathLst>
                  <a:path w="406" h="298">
                    <a:moveTo>
                      <a:pt x="373" y="153"/>
                    </a:moveTo>
                    <a:lnTo>
                      <a:pt x="365" y="150"/>
                    </a:lnTo>
                    <a:lnTo>
                      <a:pt x="356" y="148"/>
                    </a:lnTo>
                    <a:lnTo>
                      <a:pt x="348" y="148"/>
                    </a:lnTo>
                    <a:lnTo>
                      <a:pt x="340" y="150"/>
                    </a:lnTo>
                    <a:lnTo>
                      <a:pt x="331" y="153"/>
                    </a:lnTo>
                    <a:lnTo>
                      <a:pt x="323" y="157"/>
                    </a:lnTo>
                    <a:lnTo>
                      <a:pt x="316" y="162"/>
                    </a:lnTo>
                    <a:lnTo>
                      <a:pt x="309" y="169"/>
                    </a:lnTo>
                    <a:lnTo>
                      <a:pt x="297" y="186"/>
                    </a:lnTo>
                    <a:lnTo>
                      <a:pt x="291" y="204"/>
                    </a:lnTo>
                    <a:lnTo>
                      <a:pt x="293" y="224"/>
                    </a:lnTo>
                    <a:lnTo>
                      <a:pt x="298" y="241"/>
                    </a:lnTo>
                    <a:lnTo>
                      <a:pt x="302" y="245"/>
                    </a:lnTo>
                    <a:lnTo>
                      <a:pt x="305" y="247"/>
                    </a:lnTo>
                    <a:lnTo>
                      <a:pt x="310" y="247"/>
                    </a:lnTo>
                    <a:lnTo>
                      <a:pt x="315" y="246"/>
                    </a:lnTo>
                    <a:lnTo>
                      <a:pt x="318" y="242"/>
                    </a:lnTo>
                    <a:lnTo>
                      <a:pt x="320" y="239"/>
                    </a:lnTo>
                    <a:lnTo>
                      <a:pt x="320" y="234"/>
                    </a:lnTo>
                    <a:lnTo>
                      <a:pt x="319" y="230"/>
                    </a:lnTo>
                    <a:lnTo>
                      <a:pt x="316" y="217"/>
                    </a:lnTo>
                    <a:lnTo>
                      <a:pt x="317" y="206"/>
                    </a:lnTo>
                    <a:lnTo>
                      <a:pt x="320" y="194"/>
                    </a:lnTo>
                    <a:lnTo>
                      <a:pt x="327" y="185"/>
                    </a:lnTo>
                    <a:lnTo>
                      <a:pt x="329" y="182"/>
                    </a:lnTo>
                    <a:lnTo>
                      <a:pt x="332" y="180"/>
                    </a:lnTo>
                    <a:lnTo>
                      <a:pt x="336" y="177"/>
                    </a:lnTo>
                    <a:lnTo>
                      <a:pt x="341" y="174"/>
                    </a:lnTo>
                    <a:lnTo>
                      <a:pt x="346" y="173"/>
                    </a:lnTo>
                    <a:lnTo>
                      <a:pt x="351" y="172"/>
                    </a:lnTo>
                    <a:lnTo>
                      <a:pt x="357" y="173"/>
                    </a:lnTo>
                    <a:lnTo>
                      <a:pt x="364" y="176"/>
                    </a:lnTo>
                    <a:lnTo>
                      <a:pt x="372" y="181"/>
                    </a:lnTo>
                    <a:lnTo>
                      <a:pt x="378" y="188"/>
                    </a:lnTo>
                    <a:lnTo>
                      <a:pt x="381" y="197"/>
                    </a:lnTo>
                    <a:lnTo>
                      <a:pt x="382" y="206"/>
                    </a:lnTo>
                    <a:lnTo>
                      <a:pt x="380" y="224"/>
                    </a:lnTo>
                    <a:lnTo>
                      <a:pt x="374" y="242"/>
                    </a:lnTo>
                    <a:lnTo>
                      <a:pt x="364" y="259"/>
                    </a:lnTo>
                    <a:lnTo>
                      <a:pt x="353" y="269"/>
                    </a:lnTo>
                    <a:lnTo>
                      <a:pt x="343" y="272"/>
                    </a:lnTo>
                    <a:lnTo>
                      <a:pt x="334" y="274"/>
                    </a:lnTo>
                    <a:lnTo>
                      <a:pt x="325" y="274"/>
                    </a:lnTo>
                    <a:lnTo>
                      <a:pt x="315" y="270"/>
                    </a:lnTo>
                    <a:lnTo>
                      <a:pt x="304" y="265"/>
                    </a:lnTo>
                    <a:lnTo>
                      <a:pt x="294" y="259"/>
                    </a:lnTo>
                    <a:lnTo>
                      <a:pt x="282" y="248"/>
                    </a:lnTo>
                    <a:lnTo>
                      <a:pt x="270" y="237"/>
                    </a:lnTo>
                    <a:lnTo>
                      <a:pt x="255" y="221"/>
                    </a:lnTo>
                    <a:lnTo>
                      <a:pt x="240" y="204"/>
                    </a:lnTo>
                    <a:lnTo>
                      <a:pt x="225" y="188"/>
                    </a:lnTo>
                    <a:lnTo>
                      <a:pt x="210" y="173"/>
                    </a:lnTo>
                    <a:lnTo>
                      <a:pt x="195" y="157"/>
                    </a:lnTo>
                    <a:lnTo>
                      <a:pt x="179" y="142"/>
                    </a:lnTo>
                    <a:lnTo>
                      <a:pt x="164" y="127"/>
                    </a:lnTo>
                    <a:lnTo>
                      <a:pt x="149" y="112"/>
                    </a:lnTo>
                    <a:lnTo>
                      <a:pt x="134" y="98"/>
                    </a:lnTo>
                    <a:lnTo>
                      <a:pt x="119" y="84"/>
                    </a:lnTo>
                    <a:lnTo>
                      <a:pt x="103" y="70"/>
                    </a:lnTo>
                    <a:lnTo>
                      <a:pt x="86" y="56"/>
                    </a:lnTo>
                    <a:lnTo>
                      <a:pt x="70" y="43"/>
                    </a:lnTo>
                    <a:lnTo>
                      <a:pt x="54" y="29"/>
                    </a:lnTo>
                    <a:lnTo>
                      <a:pt x="37" y="15"/>
                    </a:lnTo>
                    <a:lnTo>
                      <a:pt x="20" y="3"/>
                    </a:lnTo>
                    <a:lnTo>
                      <a:pt x="15" y="0"/>
                    </a:lnTo>
                    <a:lnTo>
                      <a:pt x="10" y="0"/>
                    </a:lnTo>
                    <a:lnTo>
                      <a:pt x="6" y="2"/>
                    </a:lnTo>
                    <a:lnTo>
                      <a:pt x="2" y="5"/>
                    </a:lnTo>
                    <a:lnTo>
                      <a:pt x="0" y="8"/>
                    </a:lnTo>
                    <a:lnTo>
                      <a:pt x="0" y="13"/>
                    </a:lnTo>
                    <a:lnTo>
                      <a:pt x="2" y="18"/>
                    </a:lnTo>
                    <a:lnTo>
                      <a:pt x="5" y="21"/>
                    </a:lnTo>
                    <a:lnTo>
                      <a:pt x="22" y="34"/>
                    </a:lnTo>
                    <a:lnTo>
                      <a:pt x="38" y="46"/>
                    </a:lnTo>
                    <a:lnTo>
                      <a:pt x="55" y="60"/>
                    </a:lnTo>
                    <a:lnTo>
                      <a:pt x="71" y="74"/>
                    </a:lnTo>
                    <a:lnTo>
                      <a:pt x="86" y="88"/>
                    </a:lnTo>
                    <a:lnTo>
                      <a:pt x="103" y="102"/>
                    </a:lnTo>
                    <a:lnTo>
                      <a:pt x="117" y="116"/>
                    </a:lnTo>
                    <a:lnTo>
                      <a:pt x="132" y="129"/>
                    </a:lnTo>
                    <a:lnTo>
                      <a:pt x="147" y="144"/>
                    </a:lnTo>
                    <a:lnTo>
                      <a:pt x="162" y="159"/>
                    </a:lnTo>
                    <a:lnTo>
                      <a:pt x="177" y="174"/>
                    </a:lnTo>
                    <a:lnTo>
                      <a:pt x="192" y="189"/>
                    </a:lnTo>
                    <a:lnTo>
                      <a:pt x="207" y="206"/>
                    </a:lnTo>
                    <a:lnTo>
                      <a:pt x="222" y="221"/>
                    </a:lnTo>
                    <a:lnTo>
                      <a:pt x="237" y="237"/>
                    </a:lnTo>
                    <a:lnTo>
                      <a:pt x="252" y="253"/>
                    </a:lnTo>
                    <a:lnTo>
                      <a:pt x="259" y="260"/>
                    </a:lnTo>
                    <a:lnTo>
                      <a:pt x="268" y="269"/>
                    </a:lnTo>
                    <a:lnTo>
                      <a:pt x="281" y="279"/>
                    </a:lnTo>
                    <a:lnTo>
                      <a:pt x="295" y="287"/>
                    </a:lnTo>
                    <a:lnTo>
                      <a:pt x="310" y="294"/>
                    </a:lnTo>
                    <a:lnTo>
                      <a:pt x="327" y="298"/>
                    </a:lnTo>
                    <a:lnTo>
                      <a:pt x="346" y="297"/>
                    </a:lnTo>
                    <a:lnTo>
                      <a:pt x="364" y="290"/>
                    </a:lnTo>
                    <a:lnTo>
                      <a:pt x="373" y="284"/>
                    </a:lnTo>
                    <a:lnTo>
                      <a:pt x="381" y="276"/>
                    </a:lnTo>
                    <a:lnTo>
                      <a:pt x="389" y="265"/>
                    </a:lnTo>
                    <a:lnTo>
                      <a:pt x="395" y="255"/>
                    </a:lnTo>
                    <a:lnTo>
                      <a:pt x="400" y="242"/>
                    </a:lnTo>
                    <a:lnTo>
                      <a:pt x="403" y="231"/>
                    </a:lnTo>
                    <a:lnTo>
                      <a:pt x="406" y="217"/>
                    </a:lnTo>
                    <a:lnTo>
                      <a:pt x="406" y="204"/>
                    </a:lnTo>
                    <a:lnTo>
                      <a:pt x="403" y="187"/>
                    </a:lnTo>
                    <a:lnTo>
                      <a:pt x="396" y="173"/>
                    </a:lnTo>
                    <a:lnTo>
                      <a:pt x="387" y="161"/>
                    </a:lnTo>
                    <a:lnTo>
                      <a:pt x="373" y="153"/>
                    </a:lnTo>
                    <a:close/>
                  </a:path>
                </a:pathLst>
              </a:custGeom>
              <a:solidFill>
                <a:srgbClr val="000000"/>
              </a:solidFill>
              <a:ln w="9525">
                <a:noFill/>
                <a:round/>
                <a:headEnd/>
                <a:tailEnd/>
              </a:ln>
            </p:spPr>
            <p:txBody>
              <a:bodyPr/>
              <a:lstStyle/>
              <a:p>
                <a:endParaRPr lang="es-ES_tradnl"/>
              </a:p>
            </p:txBody>
          </p:sp>
          <p:sp>
            <p:nvSpPr>
              <p:cNvPr id="207015" name="Freeform 167"/>
              <p:cNvSpPr>
                <a:spLocks/>
              </p:cNvSpPr>
              <p:nvPr/>
            </p:nvSpPr>
            <p:spPr bwMode="auto">
              <a:xfrm>
                <a:off x="5447" y="3666"/>
                <a:ext cx="140" cy="102"/>
              </a:xfrm>
              <a:custGeom>
                <a:avLst/>
                <a:gdLst/>
                <a:ahLst/>
                <a:cxnLst>
                  <a:cxn ang="0">
                    <a:pos x="0" y="12"/>
                  </a:cxn>
                  <a:cxn ang="0">
                    <a:pos x="2" y="20"/>
                  </a:cxn>
                  <a:cxn ang="0">
                    <a:pos x="20" y="29"/>
                  </a:cxn>
                  <a:cxn ang="0">
                    <a:pos x="50" y="48"/>
                  </a:cxn>
                  <a:cxn ang="0">
                    <a:pos x="80" y="68"/>
                  </a:cxn>
                  <a:cxn ang="0">
                    <a:pos x="111" y="92"/>
                  </a:cxn>
                  <a:cxn ang="0">
                    <a:pos x="141" y="119"/>
                  </a:cxn>
                  <a:cxn ang="0">
                    <a:pos x="152" y="128"/>
                  </a:cxn>
                  <a:cxn ang="0">
                    <a:pos x="162" y="139"/>
                  </a:cxn>
                  <a:cxn ang="0">
                    <a:pos x="173" y="147"/>
                  </a:cxn>
                  <a:cxn ang="0">
                    <a:pos x="183" y="155"/>
                  </a:cxn>
                  <a:cxn ang="0">
                    <a:pos x="222" y="173"/>
                  </a:cxn>
                  <a:cxn ang="0">
                    <a:pos x="234" y="179"/>
                  </a:cxn>
                  <a:cxn ang="0">
                    <a:pos x="244" y="185"/>
                  </a:cxn>
                  <a:cxn ang="0">
                    <a:pos x="253" y="193"/>
                  </a:cxn>
                  <a:cxn ang="0">
                    <a:pos x="261" y="201"/>
                  </a:cxn>
                  <a:cxn ang="0">
                    <a:pos x="270" y="203"/>
                  </a:cxn>
                  <a:cxn ang="0">
                    <a:pos x="277" y="197"/>
                  </a:cxn>
                  <a:cxn ang="0">
                    <a:pos x="280" y="187"/>
                  </a:cxn>
                  <a:cxn ang="0">
                    <a:pos x="272" y="177"/>
                  </a:cxn>
                  <a:cxn ang="0">
                    <a:pos x="259" y="166"/>
                  </a:cxn>
                  <a:cxn ang="0">
                    <a:pos x="245" y="158"/>
                  </a:cxn>
                  <a:cxn ang="0">
                    <a:pos x="232" y="151"/>
                  </a:cxn>
                  <a:cxn ang="0">
                    <a:pos x="197" y="135"/>
                  </a:cxn>
                  <a:cxn ang="0">
                    <a:pos x="188" y="128"/>
                  </a:cxn>
                  <a:cxn ang="0">
                    <a:pos x="177" y="120"/>
                  </a:cxn>
                  <a:cxn ang="0">
                    <a:pos x="167" y="111"/>
                  </a:cxn>
                  <a:cxn ang="0">
                    <a:pos x="158" y="102"/>
                  </a:cxn>
                  <a:cxn ang="0">
                    <a:pos x="126" y="74"/>
                  </a:cxn>
                  <a:cxn ang="0">
                    <a:pos x="95" y="49"/>
                  </a:cxn>
                  <a:cxn ang="0">
                    <a:pos x="63" y="27"/>
                  </a:cxn>
                  <a:cxn ang="0">
                    <a:pos x="31" y="8"/>
                  </a:cxn>
                  <a:cxn ang="0">
                    <a:pos x="11" y="0"/>
                  </a:cxn>
                  <a:cxn ang="0">
                    <a:pos x="3" y="3"/>
                  </a:cxn>
                </a:cxnLst>
                <a:rect l="0" t="0" r="r" b="b"/>
                <a:pathLst>
                  <a:path w="280" h="203">
                    <a:moveTo>
                      <a:pt x="1" y="7"/>
                    </a:moveTo>
                    <a:lnTo>
                      <a:pt x="0" y="12"/>
                    </a:lnTo>
                    <a:lnTo>
                      <a:pt x="0" y="16"/>
                    </a:lnTo>
                    <a:lnTo>
                      <a:pt x="2" y="20"/>
                    </a:lnTo>
                    <a:lnTo>
                      <a:pt x="7" y="22"/>
                    </a:lnTo>
                    <a:lnTo>
                      <a:pt x="20" y="29"/>
                    </a:lnTo>
                    <a:lnTo>
                      <a:pt x="35" y="38"/>
                    </a:lnTo>
                    <a:lnTo>
                      <a:pt x="50" y="48"/>
                    </a:lnTo>
                    <a:lnTo>
                      <a:pt x="65" y="57"/>
                    </a:lnTo>
                    <a:lnTo>
                      <a:pt x="80" y="68"/>
                    </a:lnTo>
                    <a:lnTo>
                      <a:pt x="95" y="80"/>
                    </a:lnTo>
                    <a:lnTo>
                      <a:pt x="111" y="92"/>
                    </a:lnTo>
                    <a:lnTo>
                      <a:pt x="126" y="105"/>
                    </a:lnTo>
                    <a:lnTo>
                      <a:pt x="141" y="119"/>
                    </a:lnTo>
                    <a:lnTo>
                      <a:pt x="147" y="124"/>
                    </a:lnTo>
                    <a:lnTo>
                      <a:pt x="152" y="128"/>
                    </a:lnTo>
                    <a:lnTo>
                      <a:pt x="158" y="134"/>
                    </a:lnTo>
                    <a:lnTo>
                      <a:pt x="162" y="139"/>
                    </a:lnTo>
                    <a:lnTo>
                      <a:pt x="168" y="143"/>
                    </a:lnTo>
                    <a:lnTo>
                      <a:pt x="173" y="147"/>
                    </a:lnTo>
                    <a:lnTo>
                      <a:pt x="178" y="151"/>
                    </a:lnTo>
                    <a:lnTo>
                      <a:pt x="183" y="155"/>
                    </a:lnTo>
                    <a:lnTo>
                      <a:pt x="216" y="171"/>
                    </a:lnTo>
                    <a:lnTo>
                      <a:pt x="222" y="173"/>
                    </a:lnTo>
                    <a:lnTo>
                      <a:pt x="228" y="175"/>
                    </a:lnTo>
                    <a:lnTo>
                      <a:pt x="234" y="179"/>
                    </a:lnTo>
                    <a:lnTo>
                      <a:pt x="239" y="181"/>
                    </a:lnTo>
                    <a:lnTo>
                      <a:pt x="244" y="185"/>
                    </a:lnTo>
                    <a:lnTo>
                      <a:pt x="249" y="189"/>
                    </a:lnTo>
                    <a:lnTo>
                      <a:pt x="253" y="193"/>
                    </a:lnTo>
                    <a:lnTo>
                      <a:pt x="258" y="199"/>
                    </a:lnTo>
                    <a:lnTo>
                      <a:pt x="261" y="201"/>
                    </a:lnTo>
                    <a:lnTo>
                      <a:pt x="266" y="203"/>
                    </a:lnTo>
                    <a:lnTo>
                      <a:pt x="270" y="203"/>
                    </a:lnTo>
                    <a:lnTo>
                      <a:pt x="275" y="201"/>
                    </a:lnTo>
                    <a:lnTo>
                      <a:pt x="277" y="197"/>
                    </a:lnTo>
                    <a:lnTo>
                      <a:pt x="280" y="192"/>
                    </a:lnTo>
                    <a:lnTo>
                      <a:pt x="280" y="187"/>
                    </a:lnTo>
                    <a:lnTo>
                      <a:pt x="277" y="184"/>
                    </a:lnTo>
                    <a:lnTo>
                      <a:pt x="272" y="177"/>
                    </a:lnTo>
                    <a:lnTo>
                      <a:pt x="265" y="171"/>
                    </a:lnTo>
                    <a:lnTo>
                      <a:pt x="259" y="166"/>
                    </a:lnTo>
                    <a:lnTo>
                      <a:pt x="252" y="162"/>
                    </a:lnTo>
                    <a:lnTo>
                      <a:pt x="245" y="158"/>
                    </a:lnTo>
                    <a:lnTo>
                      <a:pt x="238" y="155"/>
                    </a:lnTo>
                    <a:lnTo>
                      <a:pt x="232" y="151"/>
                    </a:lnTo>
                    <a:lnTo>
                      <a:pt x="226" y="149"/>
                    </a:lnTo>
                    <a:lnTo>
                      <a:pt x="197" y="135"/>
                    </a:lnTo>
                    <a:lnTo>
                      <a:pt x="192" y="132"/>
                    </a:lnTo>
                    <a:lnTo>
                      <a:pt x="188" y="128"/>
                    </a:lnTo>
                    <a:lnTo>
                      <a:pt x="182" y="125"/>
                    </a:lnTo>
                    <a:lnTo>
                      <a:pt x="177" y="120"/>
                    </a:lnTo>
                    <a:lnTo>
                      <a:pt x="173" y="116"/>
                    </a:lnTo>
                    <a:lnTo>
                      <a:pt x="167" y="111"/>
                    </a:lnTo>
                    <a:lnTo>
                      <a:pt x="162" y="106"/>
                    </a:lnTo>
                    <a:lnTo>
                      <a:pt x="158" y="102"/>
                    </a:lnTo>
                    <a:lnTo>
                      <a:pt x="143" y="88"/>
                    </a:lnTo>
                    <a:lnTo>
                      <a:pt x="126" y="74"/>
                    </a:lnTo>
                    <a:lnTo>
                      <a:pt x="111" y="61"/>
                    </a:lnTo>
                    <a:lnTo>
                      <a:pt x="95" y="49"/>
                    </a:lnTo>
                    <a:lnTo>
                      <a:pt x="79" y="37"/>
                    </a:lnTo>
                    <a:lnTo>
                      <a:pt x="63" y="27"/>
                    </a:lnTo>
                    <a:lnTo>
                      <a:pt x="47" y="18"/>
                    </a:lnTo>
                    <a:lnTo>
                      <a:pt x="31" y="8"/>
                    </a:lnTo>
                    <a:lnTo>
                      <a:pt x="16" y="1"/>
                    </a:lnTo>
                    <a:lnTo>
                      <a:pt x="11" y="0"/>
                    </a:lnTo>
                    <a:lnTo>
                      <a:pt x="7" y="0"/>
                    </a:lnTo>
                    <a:lnTo>
                      <a:pt x="3" y="3"/>
                    </a:lnTo>
                    <a:lnTo>
                      <a:pt x="1" y="7"/>
                    </a:lnTo>
                    <a:close/>
                  </a:path>
                </a:pathLst>
              </a:custGeom>
              <a:solidFill>
                <a:srgbClr val="000000"/>
              </a:solidFill>
              <a:ln w="9525">
                <a:noFill/>
                <a:round/>
                <a:headEnd/>
                <a:tailEnd/>
              </a:ln>
            </p:spPr>
            <p:txBody>
              <a:bodyPr/>
              <a:lstStyle/>
              <a:p>
                <a:endParaRPr lang="es-ES_tradnl"/>
              </a:p>
            </p:txBody>
          </p:sp>
          <p:sp>
            <p:nvSpPr>
              <p:cNvPr id="207016" name="Freeform 168"/>
              <p:cNvSpPr>
                <a:spLocks/>
              </p:cNvSpPr>
              <p:nvPr/>
            </p:nvSpPr>
            <p:spPr bwMode="auto">
              <a:xfrm>
                <a:off x="5057" y="3455"/>
                <a:ext cx="414" cy="265"/>
              </a:xfrm>
              <a:custGeom>
                <a:avLst/>
                <a:gdLst/>
                <a:ahLst/>
                <a:cxnLst>
                  <a:cxn ang="0">
                    <a:pos x="160" y="454"/>
                  </a:cxn>
                  <a:cxn ang="0">
                    <a:pos x="222" y="490"/>
                  </a:cxn>
                  <a:cxn ang="0">
                    <a:pos x="290" y="513"/>
                  </a:cxn>
                  <a:cxn ang="0">
                    <a:pos x="364" y="527"/>
                  </a:cxn>
                  <a:cxn ang="0">
                    <a:pos x="439" y="530"/>
                  </a:cxn>
                  <a:cxn ang="0">
                    <a:pos x="514" y="526"/>
                  </a:cxn>
                  <a:cxn ang="0">
                    <a:pos x="586" y="513"/>
                  </a:cxn>
                  <a:cxn ang="0">
                    <a:pos x="654" y="494"/>
                  </a:cxn>
                  <a:cxn ang="0">
                    <a:pos x="714" y="466"/>
                  </a:cxn>
                  <a:cxn ang="0">
                    <a:pos x="760" y="429"/>
                  </a:cxn>
                  <a:cxn ang="0">
                    <a:pos x="792" y="382"/>
                  </a:cxn>
                  <a:cxn ang="0">
                    <a:pos x="817" y="326"/>
                  </a:cxn>
                  <a:cxn ang="0">
                    <a:pos x="828" y="291"/>
                  </a:cxn>
                  <a:cxn ang="0">
                    <a:pos x="823" y="284"/>
                  </a:cxn>
                  <a:cxn ang="0">
                    <a:pos x="814" y="280"/>
                  </a:cxn>
                  <a:cxn ang="0">
                    <a:pos x="806" y="285"/>
                  </a:cxn>
                  <a:cxn ang="0">
                    <a:pos x="795" y="318"/>
                  </a:cxn>
                  <a:cxn ang="0">
                    <a:pos x="773" y="370"/>
                  </a:cxn>
                  <a:cxn ang="0">
                    <a:pos x="743" y="413"/>
                  </a:cxn>
                  <a:cxn ang="0">
                    <a:pos x="703" y="446"/>
                  </a:cxn>
                  <a:cxn ang="0">
                    <a:pos x="646" y="471"/>
                  </a:cxn>
                  <a:cxn ang="0">
                    <a:pos x="582" y="490"/>
                  </a:cxn>
                  <a:cxn ang="0">
                    <a:pos x="512" y="503"/>
                  </a:cxn>
                  <a:cxn ang="0">
                    <a:pos x="440" y="507"/>
                  </a:cxn>
                  <a:cxn ang="0">
                    <a:pos x="368" y="504"/>
                  </a:cxn>
                  <a:cxn ang="0">
                    <a:pos x="299" y="491"/>
                  </a:cxn>
                  <a:cxn ang="0">
                    <a:pos x="234" y="468"/>
                  </a:cxn>
                  <a:cxn ang="0">
                    <a:pos x="175" y="435"/>
                  </a:cxn>
                  <a:cxn ang="0">
                    <a:pos x="105" y="370"/>
                  </a:cxn>
                  <a:cxn ang="0">
                    <a:pos x="46" y="278"/>
                  </a:cxn>
                  <a:cxn ang="0">
                    <a:pos x="23" y="180"/>
                  </a:cxn>
                  <a:cxn ang="0">
                    <a:pos x="38" y="73"/>
                  </a:cxn>
                  <a:cxn ang="0">
                    <a:pos x="61" y="12"/>
                  </a:cxn>
                  <a:cxn ang="0">
                    <a:pos x="57" y="4"/>
                  </a:cxn>
                  <a:cxn ang="0">
                    <a:pos x="49" y="0"/>
                  </a:cxn>
                  <a:cxn ang="0">
                    <a:pos x="41" y="4"/>
                  </a:cxn>
                  <a:cxn ang="0">
                    <a:pos x="16" y="67"/>
                  </a:cxn>
                  <a:cxn ang="0">
                    <a:pos x="0" y="181"/>
                  </a:cxn>
                  <a:cxn ang="0">
                    <a:pos x="24" y="287"/>
                  </a:cxn>
                  <a:cxn ang="0">
                    <a:pos x="86" y="386"/>
                  </a:cxn>
                </a:cxnLst>
                <a:rect l="0" t="0" r="r" b="b"/>
                <a:pathLst>
                  <a:path w="828" h="530">
                    <a:moveTo>
                      <a:pt x="132" y="432"/>
                    </a:moveTo>
                    <a:lnTo>
                      <a:pt x="160" y="454"/>
                    </a:lnTo>
                    <a:lnTo>
                      <a:pt x="190" y="474"/>
                    </a:lnTo>
                    <a:lnTo>
                      <a:pt x="222" y="490"/>
                    </a:lnTo>
                    <a:lnTo>
                      <a:pt x="255" y="503"/>
                    </a:lnTo>
                    <a:lnTo>
                      <a:pt x="290" y="513"/>
                    </a:lnTo>
                    <a:lnTo>
                      <a:pt x="327" y="521"/>
                    </a:lnTo>
                    <a:lnTo>
                      <a:pt x="364" y="527"/>
                    </a:lnTo>
                    <a:lnTo>
                      <a:pt x="401" y="530"/>
                    </a:lnTo>
                    <a:lnTo>
                      <a:pt x="439" y="530"/>
                    </a:lnTo>
                    <a:lnTo>
                      <a:pt x="477" y="529"/>
                    </a:lnTo>
                    <a:lnTo>
                      <a:pt x="514" y="526"/>
                    </a:lnTo>
                    <a:lnTo>
                      <a:pt x="550" y="520"/>
                    </a:lnTo>
                    <a:lnTo>
                      <a:pt x="586" y="513"/>
                    </a:lnTo>
                    <a:lnTo>
                      <a:pt x="621" y="504"/>
                    </a:lnTo>
                    <a:lnTo>
                      <a:pt x="654" y="494"/>
                    </a:lnTo>
                    <a:lnTo>
                      <a:pt x="685" y="481"/>
                    </a:lnTo>
                    <a:lnTo>
                      <a:pt x="714" y="466"/>
                    </a:lnTo>
                    <a:lnTo>
                      <a:pt x="739" y="449"/>
                    </a:lnTo>
                    <a:lnTo>
                      <a:pt x="760" y="429"/>
                    </a:lnTo>
                    <a:lnTo>
                      <a:pt x="777" y="407"/>
                    </a:lnTo>
                    <a:lnTo>
                      <a:pt x="792" y="382"/>
                    </a:lnTo>
                    <a:lnTo>
                      <a:pt x="806" y="355"/>
                    </a:lnTo>
                    <a:lnTo>
                      <a:pt x="817" y="326"/>
                    </a:lnTo>
                    <a:lnTo>
                      <a:pt x="827" y="295"/>
                    </a:lnTo>
                    <a:lnTo>
                      <a:pt x="828" y="291"/>
                    </a:lnTo>
                    <a:lnTo>
                      <a:pt x="827" y="286"/>
                    </a:lnTo>
                    <a:lnTo>
                      <a:pt x="823" y="284"/>
                    </a:lnTo>
                    <a:lnTo>
                      <a:pt x="819" y="281"/>
                    </a:lnTo>
                    <a:lnTo>
                      <a:pt x="814" y="280"/>
                    </a:lnTo>
                    <a:lnTo>
                      <a:pt x="810" y="281"/>
                    </a:lnTo>
                    <a:lnTo>
                      <a:pt x="806" y="285"/>
                    </a:lnTo>
                    <a:lnTo>
                      <a:pt x="804" y="290"/>
                    </a:lnTo>
                    <a:lnTo>
                      <a:pt x="795" y="318"/>
                    </a:lnTo>
                    <a:lnTo>
                      <a:pt x="784" y="346"/>
                    </a:lnTo>
                    <a:lnTo>
                      <a:pt x="773" y="370"/>
                    </a:lnTo>
                    <a:lnTo>
                      <a:pt x="759" y="392"/>
                    </a:lnTo>
                    <a:lnTo>
                      <a:pt x="743" y="413"/>
                    </a:lnTo>
                    <a:lnTo>
                      <a:pt x="724" y="430"/>
                    </a:lnTo>
                    <a:lnTo>
                      <a:pt x="703" y="446"/>
                    </a:lnTo>
                    <a:lnTo>
                      <a:pt x="676" y="459"/>
                    </a:lnTo>
                    <a:lnTo>
                      <a:pt x="646" y="471"/>
                    </a:lnTo>
                    <a:lnTo>
                      <a:pt x="614" y="482"/>
                    </a:lnTo>
                    <a:lnTo>
                      <a:pt x="582" y="490"/>
                    </a:lnTo>
                    <a:lnTo>
                      <a:pt x="547" y="497"/>
                    </a:lnTo>
                    <a:lnTo>
                      <a:pt x="512" y="503"/>
                    </a:lnTo>
                    <a:lnTo>
                      <a:pt x="477" y="506"/>
                    </a:lnTo>
                    <a:lnTo>
                      <a:pt x="440" y="507"/>
                    </a:lnTo>
                    <a:lnTo>
                      <a:pt x="404" y="507"/>
                    </a:lnTo>
                    <a:lnTo>
                      <a:pt x="368" y="504"/>
                    </a:lnTo>
                    <a:lnTo>
                      <a:pt x="334" y="499"/>
                    </a:lnTo>
                    <a:lnTo>
                      <a:pt x="299" y="491"/>
                    </a:lnTo>
                    <a:lnTo>
                      <a:pt x="266" y="481"/>
                    </a:lnTo>
                    <a:lnTo>
                      <a:pt x="234" y="468"/>
                    </a:lnTo>
                    <a:lnTo>
                      <a:pt x="204" y="453"/>
                    </a:lnTo>
                    <a:lnTo>
                      <a:pt x="175" y="435"/>
                    </a:lnTo>
                    <a:lnTo>
                      <a:pt x="148" y="414"/>
                    </a:lnTo>
                    <a:lnTo>
                      <a:pt x="105" y="370"/>
                    </a:lnTo>
                    <a:lnTo>
                      <a:pt x="70" y="325"/>
                    </a:lnTo>
                    <a:lnTo>
                      <a:pt x="46" y="278"/>
                    </a:lnTo>
                    <a:lnTo>
                      <a:pt x="30" y="230"/>
                    </a:lnTo>
                    <a:lnTo>
                      <a:pt x="23" y="180"/>
                    </a:lnTo>
                    <a:lnTo>
                      <a:pt x="26" y="127"/>
                    </a:lnTo>
                    <a:lnTo>
                      <a:pt x="38" y="73"/>
                    </a:lnTo>
                    <a:lnTo>
                      <a:pt x="60" y="16"/>
                    </a:lnTo>
                    <a:lnTo>
                      <a:pt x="61" y="12"/>
                    </a:lnTo>
                    <a:lnTo>
                      <a:pt x="61" y="7"/>
                    </a:lnTo>
                    <a:lnTo>
                      <a:pt x="57" y="4"/>
                    </a:lnTo>
                    <a:lnTo>
                      <a:pt x="54" y="1"/>
                    </a:lnTo>
                    <a:lnTo>
                      <a:pt x="49" y="0"/>
                    </a:lnTo>
                    <a:lnTo>
                      <a:pt x="45" y="0"/>
                    </a:lnTo>
                    <a:lnTo>
                      <a:pt x="41" y="4"/>
                    </a:lnTo>
                    <a:lnTo>
                      <a:pt x="38" y="7"/>
                    </a:lnTo>
                    <a:lnTo>
                      <a:pt x="16" y="67"/>
                    </a:lnTo>
                    <a:lnTo>
                      <a:pt x="3" y="125"/>
                    </a:lnTo>
                    <a:lnTo>
                      <a:pt x="0" y="181"/>
                    </a:lnTo>
                    <a:lnTo>
                      <a:pt x="7" y="235"/>
                    </a:lnTo>
                    <a:lnTo>
                      <a:pt x="24" y="287"/>
                    </a:lnTo>
                    <a:lnTo>
                      <a:pt x="50" y="338"/>
                    </a:lnTo>
                    <a:lnTo>
                      <a:pt x="86" y="386"/>
                    </a:lnTo>
                    <a:lnTo>
                      <a:pt x="132" y="432"/>
                    </a:lnTo>
                    <a:close/>
                  </a:path>
                </a:pathLst>
              </a:custGeom>
              <a:solidFill>
                <a:srgbClr val="000000"/>
              </a:solidFill>
              <a:ln w="9525">
                <a:noFill/>
                <a:round/>
                <a:headEnd/>
                <a:tailEnd/>
              </a:ln>
            </p:spPr>
            <p:txBody>
              <a:bodyPr/>
              <a:lstStyle/>
              <a:p>
                <a:endParaRPr lang="es-ES_tradnl"/>
              </a:p>
            </p:txBody>
          </p:sp>
        </p:grpSp>
        <p:pic>
          <p:nvPicPr>
            <p:cNvPr id="207017" name="Picture 169" descr="bacterias2"/>
            <p:cNvPicPr>
              <a:picLocks noChangeAspect="1" noChangeArrowheads="1"/>
            </p:cNvPicPr>
            <p:nvPr/>
          </p:nvPicPr>
          <p:blipFill>
            <a:blip r:embed="rId10" cstate="print"/>
            <a:srcRect l="54068"/>
            <a:stretch>
              <a:fillRect/>
            </a:stretch>
          </p:blipFill>
          <p:spPr bwMode="auto">
            <a:xfrm>
              <a:off x="5331" y="3416"/>
              <a:ext cx="173" cy="191"/>
            </a:xfrm>
            <a:prstGeom prst="rect">
              <a:avLst/>
            </a:prstGeom>
            <a:noFill/>
          </p:spPr>
        </p:pic>
        <p:pic>
          <p:nvPicPr>
            <p:cNvPr id="207018" name="Picture 170" descr="bacterias2"/>
            <p:cNvPicPr>
              <a:picLocks noChangeAspect="1" noChangeArrowheads="1"/>
            </p:cNvPicPr>
            <p:nvPr/>
          </p:nvPicPr>
          <p:blipFill>
            <a:blip r:embed="rId10" cstate="print"/>
            <a:srcRect r="45932" b="-9666"/>
            <a:stretch>
              <a:fillRect/>
            </a:stretch>
          </p:blipFill>
          <p:spPr bwMode="auto">
            <a:xfrm>
              <a:off x="5176" y="3418"/>
              <a:ext cx="175" cy="180"/>
            </a:xfrm>
            <a:prstGeom prst="rect">
              <a:avLst/>
            </a:prstGeom>
            <a:noFill/>
          </p:spPr>
        </p:pic>
      </p:grpSp>
      <p:sp>
        <p:nvSpPr>
          <p:cNvPr id="207019" name="Rectangle 171"/>
          <p:cNvSpPr>
            <a:spLocks noChangeArrowheads="1"/>
          </p:cNvSpPr>
          <p:nvPr/>
        </p:nvSpPr>
        <p:spPr bwMode="auto">
          <a:xfrm>
            <a:off x="7239000" y="4638675"/>
            <a:ext cx="1781175" cy="403225"/>
          </a:xfrm>
          <a:prstGeom prst="rect">
            <a:avLst/>
          </a:prstGeom>
          <a:solidFill>
            <a:schemeClr val="tx2"/>
          </a:solidFill>
          <a:ln w="9525" algn="ctr">
            <a:noFill/>
            <a:miter lim="800000"/>
            <a:headEnd/>
            <a:tailEnd/>
          </a:ln>
          <a:effectLst/>
        </p:spPr>
        <p:txBody>
          <a:bodyPr anchor="ctr"/>
          <a:lstStyle/>
          <a:p>
            <a:pPr algn="ctr"/>
            <a:r>
              <a:rPr lang="es-ES" sz="1300" b="1">
                <a:solidFill>
                  <a:schemeClr val="bg1"/>
                </a:solidFill>
                <a:effectLst/>
              </a:rPr>
              <a:t>Saprófitos y descomponedores</a:t>
            </a:r>
          </a:p>
        </p:txBody>
      </p:sp>
      <p:sp>
        <p:nvSpPr>
          <p:cNvPr id="207022" name="Rectangle 174"/>
          <p:cNvSpPr>
            <a:spLocks noChangeArrowheads="1"/>
          </p:cNvSpPr>
          <p:nvPr/>
        </p:nvSpPr>
        <p:spPr bwMode="auto">
          <a:xfrm>
            <a:off x="2763838" y="4087813"/>
            <a:ext cx="1450975" cy="522287"/>
          </a:xfrm>
          <a:prstGeom prst="rect">
            <a:avLst/>
          </a:prstGeom>
          <a:solidFill>
            <a:srgbClr val="003366"/>
          </a:solidFill>
          <a:ln w="9525" algn="ctr">
            <a:noFill/>
            <a:miter lim="800000"/>
            <a:headEnd/>
            <a:tailEnd/>
          </a:ln>
          <a:effectLst/>
        </p:spPr>
        <p:txBody>
          <a:bodyPr anchor="ctr" anchorCtr="1"/>
          <a:lstStyle/>
          <a:p>
            <a:pPr algn="ctr"/>
            <a:r>
              <a:rPr lang="es-ES" sz="1300" b="1">
                <a:solidFill>
                  <a:schemeClr val="bg1"/>
                </a:solidFill>
                <a:effectLst/>
              </a:rPr>
              <a:t>Autótofos:</a:t>
            </a:r>
            <a:r>
              <a:rPr lang="es-ES" sz="1400" b="1">
                <a:solidFill>
                  <a:schemeClr val="bg1"/>
                </a:solidFill>
                <a:effectLst/>
              </a:rPr>
              <a:t> </a:t>
            </a:r>
            <a:r>
              <a:rPr lang="es-ES" sz="1000">
                <a:solidFill>
                  <a:schemeClr val="bg1"/>
                </a:solidFill>
                <a:effectLst/>
              </a:rPr>
              <a:t>elaboran su propia materia orgánica</a:t>
            </a:r>
          </a:p>
        </p:txBody>
      </p:sp>
      <p:sp>
        <p:nvSpPr>
          <p:cNvPr id="207023" name="Rectangle 175"/>
          <p:cNvSpPr>
            <a:spLocks noChangeArrowheads="1"/>
          </p:cNvSpPr>
          <p:nvPr/>
        </p:nvSpPr>
        <p:spPr bwMode="auto">
          <a:xfrm>
            <a:off x="4256088" y="4087813"/>
            <a:ext cx="4764087" cy="522287"/>
          </a:xfrm>
          <a:prstGeom prst="rect">
            <a:avLst/>
          </a:prstGeom>
          <a:solidFill>
            <a:srgbClr val="003366"/>
          </a:solidFill>
          <a:ln w="9525" algn="ctr">
            <a:noFill/>
            <a:miter lim="800000"/>
            <a:headEnd/>
            <a:tailEnd/>
          </a:ln>
          <a:effectLst/>
        </p:spPr>
        <p:txBody>
          <a:bodyPr wrap="none" anchor="ctr" anchorCtr="1"/>
          <a:lstStyle/>
          <a:p>
            <a:pPr algn="ctr"/>
            <a:r>
              <a:rPr lang="es-ES" sz="1300" b="1">
                <a:solidFill>
                  <a:schemeClr val="bg1"/>
                </a:solidFill>
                <a:effectLst/>
              </a:rPr>
              <a:t>Heterótrofos</a:t>
            </a:r>
            <a:r>
              <a:rPr lang="es-ES" sz="1200" b="1">
                <a:solidFill>
                  <a:schemeClr val="bg1"/>
                </a:solidFill>
                <a:effectLst/>
              </a:rPr>
              <a:t>:</a:t>
            </a:r>
          </a:p>
          <a:p>
            <a:pPr algn="ctr"/>
            <a:r>
              <a:rPr lang="es-ES" sz="1200" b="1">
                <a:solidFill>
                  <a:schemeClr val="bg1"/>
                </a:solidFill>
                <a:effectLst/>
              </a:rPr>
              <a:t> </a:t>
            </a:r>
            <a:r>
              <a:rPr lang="es-ES" sz="1000">
                <a:solidFill>
                  <a:schemeClr val="bg1"/>
                </a:solidFill>
                <a:effectLst/>
              </a:rPr>
              <a:t>se alimentan de materia orgánica para obtener energía</a:t>
            </a:r>
          </a:p>
        </p:txBody>
      </p:sp>
      <p:sp>
        <p:nvSpPr>
          <p:cNvPr id="207025" name="Rectangle 177"/>
          <p:cNvSpPr>
            <a:spLocks noChangeArrowheads="1"/>
          </p:cNvSpPr>
          <p:nvPr/>
        </p:nvSpPr>
        <p:spPr bwMode="auto">
          <a:xfrm>
            <a:off x="2763838" y="5072063"/>
            <a:ext cx="1450975" cy="755650"/>
          </a:xfrm>
          <a:prstGeom prst="rect">
            <a:avLst/>
          </a:prstGeom>
          <a:solidFill>
            <a:srgbClr val="008000"/>
          </a:solidFill>
          <a:ln w="9525" algn="ctr">
            <a:noFill/>
            <a:miter lim="800000"/>
            <a:headEnd/>
            <a:tailEnd/>
          </a:ln>
          <a:effectLst/>
        </p:spPr>
        <p:txBody>
          <a:bodyPr anchor="ctr"/>
          <a:lstStyle/>
          <a:p>
            <a:pPr algn="ctr"/>
            <a:r>
              <a:rPr lang="es-ES" sz="900" b="1">
                <a:solidFill>
                  <a:schemeClr val="bg1"/>
                </a:solidFill>
                <a:effectLst/>
              </a:rPr>
              <a:t>Plantas verdes, bacterias fotosintéticas y bacterias quimiosintéticas</a:t>
            </a:r>
          </a:p>
        </p:txBody>
      </p:sp>
      <p:sp>
        <p:nvSpPr>
          <p:cNvPr id="207026" name="Rectangle 178"/>
          <p:cNvSpPr>
            <a:spLocks noChangeArrowheads="1"/>
          </p:cNvSpPr>
          <p:nvPr/>
        </p:nvSpPr>
        <p:spPr bwMode="auto">
          <a:xfrm>
            <a:off x="4256088" y="5072063"/>
            <a:ext cx="2954337" cy="755650"/>
          </a:xfrm>
          <a:prstGeom prst="rect">
            <a:avLst/>
          </a:prstGeom>
          <a:solidFill>
            <a:srgbClr val="008000"/>
          </a:solidFill>
          <a:ln w="9525" algn="ctr">
            <a:noFill/>
            <a:miter lim="800000"/>
            <a:headEnd/>
            <a:tailEnd/>
          </a:ln>
          <a:effectLst/>
        </p:spPr>
        <p:txBody>
          <a:bodyPr anchor="ctr"/>
          <a:lstStyle/>
          <a:p>
            <a:pPr algn="ctr"/>
            <a:r>
              <a:rPr lang="es-ES" sz="900" b="1">
                <a:solidFill>
                  <a:schemeClr val="bg1"/>
                </a:solidFill>
                <a:effectLst/>
              </a:rPr>
              <a:t>Primaros</a:t>
            </a:r>
            <a:r>
              <a:rPr lang="es-ES" sz="900">
                <a:solidFill>
                  <a:schemeClr val="bg1"/>
                </a:solidFill>
                <a:effectLst/>
              </a:rPr>
              <a:t> (herbívoros), </a:t>
            </a:r>
            <a:r>
              <a:rPr lang="es-ES" sz="900" b="1">
                <a:solidFill>
                  <a:schemeClr val="bg1"/>
                </a:solidFill>
                <a:effectLst/>
              </a:rPr>
              <a:t>Omnívoros</a:t>
            </a:r>
            <a:r>
              <a:rPr lang="es-ES" sz="900">
                <a:solidFill>
                  <a:schemeClr val="bg1"/>
                </a:solidFill>
                <a:effectLst/>
              </a:rPr>
              <a:t> (herbívoros o carnívoros), </a:t>
            </a:r>
            <a:r>
              <a:rPr lang="es-ES" sz="900" b="1">
                <a:solidFill>
                  <a:schemeClr val="bg1"/>
                </a:solidFill>
                <a:effectLst/>
              </a:rPr>
              <a:t>Secundarios</a:t>
            </a:r>
            <a:r>
              <a:rPr lang="es-ES" sz="900">
                <a:solidFill>
                  <a:schemeClr val="bg1"/>
                </a:solidFill>
                <a:effectLst/>
              </a:rPr>
              <a:t> (se alimentan de los primarios), de </a:t>
            </a:r>
            <a:r>
              <a:rPr lang="es-ES" sz="900" b="1">
                <a:solidFill>
                  <a:schemeClr val="bg1"/>
                </a:solidFill>
                <a:effectLst/>
              </a:rPr>
              <a:t>Orden superior</a:t>
            </a:r>
            <a:r>
              <a:rPr lang="es-ES" sz="900">
                <a:solidFill>
                  <a:schemeClr val="bg1"/>
                </a:solidFill>
                <a:effectLst/>
              </a:rPr>
              <a:t> (se alimentan de otros carnívoros) y </a:t>
            </a:r>
            <a:r>
              <a:rPr lang="es-ES" sz="900" b="1">
                <a:solidFill>
                  <a:schemeClr val="bg1"/>
                </a:solidFill>
                <a:effectLst/>
              </a:rPr>
              <a:t>Parásitos</a:t>
            </a:r>
            <a:r>
              <a:rPr lang="es-ES" sz="900">
                <a:solidFill>
                  <a:schemeClr val="bg1"/>
                </a:solidFill>
                <a:effectLst/>
              </a:rPr>
              <a:t> (toman como huésped a otra planta o animal)</a:t>
            </a:r>
          </a:p>
        </p:txBody>
      </p:sp>
      <p:sp>
        <p:nvSpPr>
          <p:cNvPr id="207027" name="Rectangle 179"/>
          <p:cNvSpPr>
            <a:spLocks noChangeArrowheads="1"/>
          </p:cNvSpPr>
          <p:nvPr/>
        </p:nvSpPr>
        <p:spPr bwMode="auto">
          <a:xfrm>
            <a:off x="7239000" y="5072063"/>
            <a:ext cx="1781175" cy="755650"/>
          </a:xfrm>
          <a:prstGeom prst="rect">
            <a:avLst/>
          </a:prstGeom>
          <a:solidFill>
            <a:srgbClr val="008000"/>
          </a:solidFill>
          <a:ln w="9525" algn="ctr">
            <a:noFill/>
            <a:miter lim="800000"/>
            <a:headEnd/>
            <a:tailEnd/>
          </a:ln>
          <a:effectLst/>
        </p:spPr>
        <p:txBody>
          <a:bodyPr anchor="ctr"/>
          <a:lstStyle/>
          <a:p>
            <a:pPr algn="ctr"/>
            <a:r>
              <a:rPr lang="es-ES" sz="900" b="1">
                <a:solidFill>
                  <a:schemeClr val="bg1"/>
                </a:solidFill>
                <a:effectLst/>
              </a:rPr>
              <a:t>Descomponedores</a:t>
            </a:r>
            <a:r>
              <a:rPr lang="es-ES" sz="900">
                <a:solidFill>
                  <a:schemeClr val="bg1"/>
                </a:solidFill>
                <a:effectLst/>
              </a:rPr>
              <a:t> (se alimentan de putrefacción) </a:t>
            </a:r>
            <a:r>
              <a:rPr lang="es-ES" sz="900" b="1">
                <a:solidFill>
                  <a:schemeClr val="bg1"/>
                </a:solidFill>
                <a:effectLst/>
              </a:rPr>
              <a:t>Saprófitos primarios </a:t>
            </a:r>
            <a:r>
              <a:rPr lang="es-ES" sz="900">
                <a:solidFill>
                  <a:schemeClr val="bg1"/>
                </a:solidFill>
                <a:effectLst/>
              </a:rPr>
              <a:t>(se alimentan de detritos) y </a:t>
            </a:r>
            <a:r>
              <a:rPr lang="es-ES" sz="900" b="1">
                <a:solidFill>
                  <a:schemeClr val="bg1"/>
                </a:solidFill>
                <a:effectLst/>
              </a:rPr>
              <a:t>Saprófitos</a:t>
            </a:r>
            <a:r>
              <a:rPr lang="es-ES" sz="900">
                <a:solidFill>
                  <a:schemeClr val="bg1"/>
                </a:solidFill>
                <a:effectLst/>
              </a:rPr>
              <a:t> </a:t>
            </a:r>
            <a:r>
              <a:rPr lang="es-ES" sz="900" b="1">
                <a:solidFill>
                  <a:schemeClr val="bg1"/>
                </a:solidFill>
                <a:effectLst/>
              </a:rPr>
              <a:t>secundarios</a:t>
            </a:r>
          </a:p>
        </p:txBody>
      </p:sp>
      <p:sp>
        <p:nvSpPr>
          <p:cNvPr id="207028" name="Text Box 180"/>
          <p:cNvSpPr txBox="1">
            <a:spLocks noChangeArrowheads="1"/>
          </p:cNvSpPr>
          <p:nvPr/>
        </p:nvSpPr>
        <p:spPr bwMode="auto">
          <a:xfrm>
            <a:off x="2714625" y="5788025"/>
            <a:ext cx="6197600" cy="1025525"/>
          </a:xfrm>
          <a:prstGeom prst="rect">
            <a:avLst/>
          </a:prstGeom>
          <a:noFill/>
          <a:ln w="9525">
            <a:noFill/>
            <a:miter lim="800000"/>
            <a:headEnd/>
            <a:tailEnd/>
          </a:ln>
          <a:effectLst/>
        </p:spPr>
        <p:txBody>
          <a:bodyPr>
            <a:spAutoFit/>
          </a:bodyPr>
          <a:lstStyle/>
          <a:p>
            <a:pPr algn="ctr">
              <a:lnSpc>
                <a:spcPct val="110000"/>
              </a:lnSpc>
              <a:spcBef>
                <a:spcPct val="50000"/>
              </a:spcBef>
            </a:pPr>
            <a:r>
              <a:rPr lang="es-ES" sz="1400">
                <a:solidFill>
                  <a:schemeClr val="tx1"/>
                </a:solidFill>
                <a:effectLst/>
              </a:rPr>
              <a:t>La </a:t>
            </a:r>
            <a:r>
              <a:rPr lang="es-ES" sz="1400" b="1">
                <a:effectLst/>
              </a:rPr>
              <a:t>materia orgánica</a:t>
            </a:r>
            <a:r>
              <a:rPr lang="es-ES" sz="1400">
                <a:solidFill>
                  <a:schemeClr val="tx1"/>
                </a:solidFill>
                <a:effectLst/>
              </a:rPr>
              <a:t> y el </a:t>
            </a:r>
            <a:r>
              <a:rPr lang="es-ES" sz="1400" b="1">
                <a:effectLst/>
              </a:rPr>
              <a:t>oxígeno</a:t>
            </a:r>
            <a:r>
              <a:rPr lang="es-ES" sz="1400">
                <a:solidFill>
                  <a:schemeClr val="tx1"/>
                </a:solidFill>
                <a:effectLst/>
              </a:rPr>
              <a:t> que producen las </a:t>
            </a:r>
            <a:r>
              <a:rPr lang="es-ES" sz="1400" b="1">
                <a:effectLst/>
              </a:rPr>
              <a:t>plantas verdes</a:t>
            </a:r>
            <a:r>
              <a:rPr lang="es-ES" sz="1400">
                <a:solidFill>
                  <a:schemeClr val="tx1"/>
                </a:solidFill>
                <a:effectLst/>
              </a:rPr>
              <a:t> son los </a:t>
            </a:r>
            <a:r>
              <a:rPr lang="es-ES" sz="1400" b="1">
                <a:effectLst/>
              </a:rPr>
              <a:t>alimentos y el oxigeno</a:t>
            </a:r>
            <a:r>
              <a:rPr lang="es-ES" sz="1400">
                <a:solidFill>
                  <a:schemeClr val="tx1"/>
                </a:solidFill>
                <a:effectLst/>
              </a:rPr>
              <a:t> que necesitan los </a:t>
            </a:r>
            <a:r>
              <a:rPr lang="es-ES" sz="1400" b="1">
                <a:effectLst/>
              </a:rPr>
              <a:t>heterótrofos</a:t>
            </a:r>
            <a:r>
              <a:rPr lang="es-ES" sz="1400">
                <a:solidFill>
                  <a:schemeClr val="tx1"/>
                </a:solidFill>
                <a:effectLst/>
              </a:rPr>
              <a:t>. Y </a:t>
            </a:r>
            <a:r>
              <a:rPr lang="es-ES" sz="1400" b="1">
                <a:effectLst/>
              </a:rPr>
              <a:t>el dióxido de carbono y otros desechos</a:t>
            </a:r>
            <a:r>
              <a:rPr lang="es-ES" sz="1400">
                <a:solidFill>
                  <a:schemeClr val="tx1"/>
                </a:solidFill>
                <a:effectLst/>
              </a:rPr>
              <a:t> que éstos generan son exactamente los </a:t>
            </a:r>
            <a:r>
              <a:rPr lang="es-ES" sz="1400" b="1">
                <a:effectLst/>
              </a:rPr>
              <a:t>nutrientes</a:t>
            </a:r>
            <a:r>
              <a:rPr lang="es-ES" sz="1400">
                <a:solidFill>
                  <a:schemeClr val="tx1"/>
                </a:solidFill>
                <a:effectLst/>
              </a:rPr>
              <a:t> que necesitan las </a:t>
            </a:r>
            <a:r>
              <a:rPr lang="es-ES" sz="1400" b="1">
                <a:effectLst/>
              </a:rPr>
              <a:t>plantas</a:t>
            </a:r>
            <a:r>
              <a:rPr lang="es-ES" sz="1400">
                <a:solidFill>
                  <a:schemeClr val="tx1"/>
                </a:solidFill>
                <a:effectLst/>
              </a:rPr>
              <a:t>.</a:t>
            </a:r>
          </a:p>
        </p:txBody>
      </p:sp>
      <p:sp>
        <p:nvSpPr>
          <p:cNvPr id="207029" name="Rectangle 181"/>
          <p:cNvSpPr>
            <a:spLocks noChangeArrowheads="1"/>
          </p:cNvSpPr>
          <p:nvPr/>
        </p:nvSpPr>
        <p:spPr bwMode="auto">
          <a:xfrm>
            <a:off x="1609725" y="0"/>
            <a:ext cx="7504113" cy="525463"/>
          </a:xfrm>
          <a:prstGeom prst="rect">
            <a:avLst/>
          </a:prstGeom>
          <a:noFill/>
          <a:ln w="9525">
            <a:noFill/>
            <a:miter lim="800000"/>
            <a:headEnd/>
            <a:tailEnd/>
          </a:ln>
          <a:effectLst/>
        </p:spPr>
        <p:txBody>
          <a:bodyPr anchor="ctr"/>
          <a:lstStyle/>
          <a:p>
            <a:r>
              <a:rPr lang="es-ES" sz="2200" dirty="0" smtClean="0">
                <a:effectLst>
                  <a:outerShdw blurRad="38100" dist="38100" dir="2700000" algn="tl">
                    <a:srgbClr val="C0C0C0"/>
                  </a:outerShdw>
                </a:effectLst>
              </a:rPr>
              <a:t>U2: </a:t>
            </a:r>
            <a:r>
              <a:rPr lang="es-ES" sz="2200" dirty="0">
                <a:effectLst>
                  <a:outerShdw blurRad="38100" dist="38100" dir="2700000" algn="tl">
                    <a:srgbClr val="C0C0C0"/>
                  </a:outerShdw>
                </a:effectLst>
              </a:rPr>
              <a:t>FUNCIONAMIENTO DE LOS ECOSISTEMAS</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40000" y="132080"/>
            <a:ext cx="6400800" cy="5080000"/>
          </a:xfrm>
        </p:spPr>
        <p:txBody>
          <a:bodyPr/>
          <a:lstStyle/>
          <a:p>
            <a:r>
              <a:rPr lang="es-CO" sz="1600" dirty="0">
                <a:effectLst/>
              </a:rPr>
              <a:t>Cada nivel de la cadena se denomina eslabón.</a:t>
            </a:r>
          </a:p>
          <a:p>
            <a:r>
              <a:rPr lang="es-CO" sz="1600" dirty="0">
                <a:effectLst/>
              </a:rPr>
              <a:t>En una cadena trófica, cada eslabón obtiene la energía necesaria para la vida del nivel inmediato anterior; y el productor la obtiene del sol.. De modo que la energía fluye a través de la cadena.</a:t>
            </a:r>
          </a:p>
          <a:p>
            <a:r>
              <a:rPr lang="es-CO" sz="1600" dirty="0">
                <a:effectLst/>
              </a:rPr>
              <a:t>En este flujo de energía se produce una gran pérdida de la misma en cada traspaso de un eslabón a otro, por lo cual un nivel de consumidor alto (</a:t>
            </a:r>
            <a:r>
              <a:rPr lang="es-CO" sz="1600" dirty="0" err="1">
                <a:effectLst/>
              </a:rPr>
              <a:t>ej</a:t>
            </a:r>
            <a:r>
              <a:rPr lang="es-CO" sz="1600" dirty="0">
                <a:effectLst/>
              </a:rPr>
              <a:t>: consumidor 3</a:t>
            </a:r>
            <a:r>
              <a:rPr lang="es-CO" sz="1600" baseline="30000" dirty="0">
                <a:effectLst/>
              </a:rPr>
              <a:t>ario</a:t>
            </a:r>
            <a:r>
              <a:rPr lang="es-CO" sz="1600" dirty="0">
                <a:effectLst/>
              </a:rPr>
              <a:t>) recibirá menos energía que uno bajo (</a:t>
            </a:r>
            <a:r>
              <a:rPr lang="es-CO" sz="1600" dirty="0" err="1">
                <a:effectLst/>
              </a:rPr>
              <a:t>ej</a:t>
            </a:r>
            <a:r>
              <a:rPr lang="es-CO" sz="1600" dirty="0">
                <a:effectLst/>
              </a:rPr>
              <a:t>: consumidor 1</a:t>
            </a:r>
            <a:r>
              <a:rPr lang="es-CO" sz="1600" baseline="30000" dirty="0">
                <a:effectLst/>
              </a:rPr>
              <a:t>ario</a:t>
            </a:r>
            <a:r>
              <a:rPr lang="es-CO" sz="1600" dirty="0">
                <a:effectLst/>
              </a:rPr>
              <a:t>).</a:t>
            </a:r>
          </a:p>
          <a:p>
            <a:r>
              <a:rPr lang="es-CO" sz="1600" dirty="0">
                <a:effectLst/>
              </a:rPr>
              <a:t>Dada esta condición de flujo de energía, la longitud de una cadena no va más allá de consumidor terciario o cuaternario.</a:t>
            </a:r>
          </a:p>
          <a:p>
            <a:r>
              <a:rPr lang="es-CO" sz="1600" dirty="0">
                <a:effectLst/>
              </a:rPr>
              <a:t>Una cadena alimentaria en sentido estricto, tiene varias desventajas en caso de desaparecer un eslabón:</a:t>
            </a:r>
          </a:p>
          <a:p>
            <a:r>
              <a:rPr lang="es-CO" sz="1600" dirty="0">
                <a:effectLst/>
              </a:rPr>
              <a:t>a)Desaparecerán con él todos los eslabones siguientes pues se quedarán sin alimento.</a:t>
            </a:r>
          </a:p>
          <a:p>
            <a:r>
              <a:rPr lang="es-CO" sz="1600" dirty="0">
                <a:effectLst/>
              </a:rPr>
              <a:t>b)Se superpoblará el nivel inmediato anterior, pues ya no existe su predador.</a:t>
            </a:r>
          </a:p>
          <a:p>
            <a:r>
              <a:rPr lang="es-CO" sz="1600" dirty="0">
                <a:effectLst/>
              </a:rPr>
              <a:t>c)Se desequilibrarán los niveles más bajos como consecuencia de lo mencionado en a) y b). </a:t>
            </a:r>
          </a:p>
          <a:p>
            <a:r>
              <a:rPr lang="es-CO" sz="1600" dirty="0">
                <a:effectLst/>
              </a:rPr>
              <a:t>d)Por tales motivos las redes alimentarias o tramas tróficas son más ventajosas que las cadenas aisladas. </a:t>
            </a:r>
          </a:p>
          <a:p>
            <a:r>
              <a:rPr lang="es-CO" sz="1600" dirty="0">
                <a:effectLst/>
              </a:rPr>
              <a:t>Ejemplos de cadenas tróficas son: </a:t>
            </a:r>
          </a:p>
          <a:p>
            <a:endParaRPr lang="es-CO" sz="1600" dirty="0"/>
          </a:p>
        </p:txBody>
      </p:sp>
    </p:spTree>
    <p:extLst>
      <p:ext uri="{BB962C8B-B14F-4D97-AF65-F5344CB8AC3E}">
        <p14:creationId xmlns:p14="http://schemas.microsoft.com/office/powerpoint/2010/main" val="2557344044"/>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pic>
        <p:nvPicPr>
          <p:cNvPr id="1026" name="Picture 2" descr="http://html.rincondelvago.com/0006972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8880" y="660400"/>
            <a:ext cx="6532880" cy="2824480"/>
          </a:xfrm>
          <a:prstGeom prst="rect">
            <a:avLst/>
          </a:prstGeom>
          <a:noFill/>
          <a:extLst>
            <a:ext uri="{909E8E84-426E-40DD-AFC4-6F175D3DCCD1}">
              <a14:hiddenFill xmlns:a14="http://schemas.microsoft.com/office/drawing/2010/main">
                <a:solidFill>
                  <a:srgbClr val="FFFFFF"/>
                </a:solidFill>
              </a14:hiddenFill>
            </a:ext>
          </a:extLst>
        </p:spPr>
      </p:pic>
      <p:sp>
        <p:nvSpPr>
          <p:cNvPr id="5" name="2 Marcador de contenido"/>
          <p:cNvSpPr>
            <a:spLocks noGrp="1"/>
          </p:cNvSpPr>
          <p:nvPr>
            <p:ph idx="1"/>
          </p:nvPr>
        </p:nvSpPr>
        <p:spPr>
          <a:xfrm>
            <a:off x="2438400" y="3820160"/>
            <a:ext cx="6400800" cy="2275840"/>
          </a:xfrm>
        </p:spPr>
        <p:txBody>
          <a:bodyPr/>
          <a:lstStyle/>
          <a:p>
            <a:r>
              <a:rPr lang="es-CO" sz="1600" dirty="0">
                <a:effectLst/>
              </a:rPr>
              <a:t>Aún cuando se dijo que la cadena alimenticia es del consumidor final al productor, se acostumbra representar al productor a la izquierda (o abajo) y al consumidor final a la derecha (o arriba). Ud. debe ser capaz de analizar la anterior cadena alimenticia e identificar los autótrofos y los heterótrofos, y clasificarlos como herbívoro, carnívoro, etc. Igualmente, debe reconocer que el halcón es un consumidor cuaternario.</a:t>
            </a:r>
            <a:endParaRPr lang="es-CO" sz="1600" dirty="0"/>
          </a:p>
        </p:txBody>
      </p:sp>
    </p:spTree>
    <p:extLst>
      <p:ext uri="{BB962C8B-B14F-4D97-AF65-F5344CB8AC3E}">
        <p14:creationId xmlns:p14="http://schemas.microsoft.com/office/powerpoint/2010/main" val="1961310285"/>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RED TROFICA</a:t>
            </a:r>
            <a:endParaRPr lang="es-CO" dirty="0"/>
          </a:p>
        </p:txBody>
      </p:sp>
      <p:sp>
        <p:nvSpPr>
          <p:cNvPr id="3" name="2 Marcador de contenido"/>
          <p:cNvSpPr>
            <a:spLocks noGrp="1"/>
          </p:cNvSpPr>
          <p:nvPr>
            <p:ph idx="1"/>
          </p:nvPr>
        </p:nvSpPr>
        <p:spPr/>
        <p:txBody>
          <a:bodyPr/>
          <a:lstStyle/>
          <a:p>
            <a:r>
              <a:rPr lang="es-ES" sz="1400" dirty="0">
                <a:effectLst/>
              </a:rPr>
              <a:t>Una </a:t>
            </a:r>
            <a:r>
              <a:rPr lang="es-ES" sz="1400" b="1" dirty="0">
                <a:effectLst/>
              </a:rPr>
              <a:t>red trófica</a:t>
            </a:r>
            <a:r>
              <a:rPr lang="es-ES" sz="1400" dirty="0">
                <a:effectLst/>
              </a:rPr>
              <a:t> es un conjunto de cadenas tróficas interconectadas que pueden establecerse en un ecosistema. Las redes tróficas, son diagramas no lineales, en los que se manifiestan las relaciones de depredación en un ecosistema, aunque resulta muy complejo representar a todos los organismos presentes en dicho ecosistema</a:t>
            </a:r>
            <a:r>
              <a:rPr lang="es-ES" sz="1400" dirty="0" smtClean="0">
                <a:effectLst/>
              </a:rPr>
              <a:t>. Esta </a:t>
            </a:r>
            <a:r>
              <a:rPr lang="es-ES" sz="1400" dirty="0">
                <a:effectLst/>
              </a:rPr>
              <a:t>puede ser o muy simple o compleja ya sea su medio ambiente. En esta se hallan en primera instancia los productores, consumidores primarios, secundarios y terciarios.</a:t>
            </a:r>
          </a:p>
          <a:p>
            <a:endParaRPr lang="es-CO" dirty="0"/>
          </a:p>
        </p:txBody>
      </p:sp>
      <p:pic>
        <p:nvPicPr>
          <p:cNvPr id="4" name="il_fi" descr="http://biocia.files.wordpress.com/2011/01/ciclo-materia.jpg"/>
          <p:cNvPicPr/>
          <p:nvPr/>
        </p:nvPicPr>
        <p:blipFill>
          <a:blip r:embed="rId2"/>
          <a:srcRect/>
          <a:stretch>
            <a:fillRect/>
          </a:stretch>
        </p:blipFill>
        <p:spPr bwMode="auto">
          <a:xfrm>
            <a:off x="3087687" y="2877502"/>
            <a:ext cx="5610225" cy="3195955"/>
          </a:xfrm>
          <a:prstGeom prst="rect">
            <a:avLst/>
          </a:prstGeom>
          <a:noFill/>
          <a:ln w="9525">
            <a:noFill/>
            <a:miter lim="800000"/>
            <a:headEnd/>
            <a:tailEnd/>
          </a:ln>
        </p:spPr>
      </p:pic>
    </p:spTree>
    <p:extLst>
      <p:ext uri="{BB962C8B-B14F-4D97-AF65-F5344CB8AC3E}">
        <p14:creationId xmlns:p14="http://schemas.microsoft.com/office/powerpoint/2010/main" val="2216828943"/>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5680" y="72553"/>
            <a:ext cx="6878320" cy="4650577"/>
          </a:xfrm>
          <a:prstGeom prst="rect">
            <a:avLst/>
          </a:prstGeom>
          <a:noFill/>
          <a:extLst>
            <a:ext uri="{909E8E84-426E-40DD-AFC4-6F175D3DCCD1}">
              <a14:hiddenFill xmlns:a14="http://schemas.microsoft.com/office/drawing/2010/main">
                <a:solidFill>
                  <a:srgbClr val="FFFFFF"/>
                </a:solidFill>
              </a14:hiddenFill>
            </a:ext>
          </a:extLst>
        </p:spPr>
      </p:pic>
      <p:sp>
        <p:nvSpPr>
          <p:cNvPr id="3" name="Text Box 8"/>
          <p:cNvSpPr txBox="1">
            <a:spLocks noChangeArrowheads="1"/>
          </p:cNvSpPr>
          <p:nvPr/>
        </p:nvSpPr>
        <p:spPr bwMode="auto">
          <a:xfrm>
            <a:off x="2265680" y="4723130"/>
            <a:ext cx="687832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s-ES" sz="1800" i="1" dirty="0">
                <a:solidFill>
                  <a:srgbClr val="FF6600"/>
                </a:solidFill>
                <a:effectLst>
                  <a:outerShdw blurRad="38100" dist="38100" dir="2700000" algn="tl">
                    <a:srgbClr val="C0C0C0"/>
                  </a:outerShdw>
                </a:effectLst>
              </a:rPr>
              <a:t>1. </a:t>
            </a:r>
            <a:r>
              <a:rPr lang="es-ES" sz="1800" b="1" i="1" dirty="0">
                <a:solidFill>
                  <a:srgbClr val="FF6600"/>
                </a:solidFill>
                <a:effectLst>
                  <a:outerShdw blurRad="38100" dist="38100" dir="2700000" algn="tl">
                    <a:srgbClr val="C0C0C0"/>
                  </a:outerShdw>
                </a:effectLst>
              </a:rPr>
              <a:t>¿Qué sucedería en el ecosistema si se suprimiera el grupo de los descomponedores?</a:t>
            </a:r>
            <a:r>
              <a:rPr lang="es-ES" sz="1800" b="1" i="1" dirty="0">
                <a:effectLst>
                  <a:outerShdw blurRad="38100" dist="38100" dir="2700000" algn="tl">
                    <a:srgbClr val="C0C0C0"/>
                  </a:outerShdw>
                </a:effectLst>
              </a:rPr>
              <a:t/>
            </a:r>
            <a:br>
              <a:rPr lang="es-ES" sz="1800" b="1" i="1" dirty="0">
                <a:effectLst>
                  <a:outerShdw blurRad="38100" dist="38100" dir="2700000" algn="tl">
                    <a:srgbClr val="C0C0C0"/>
                  </a:outerShdw>
                </a:effectLst>
              </a:rPr>
            </a:br>
            <a:r>
              <a:rPr lang="es-ES" sz="1800" b="1" i="1" dirty="0">
                <a:solidFill>
                  <a:schemeClr val="accent2"/>
                </a:solidFill>
                <a:effectLst>
                  <a:outerShdw blurRad="38100" dist="38100" dir="2700000" algn="tl">
                    <a:srgbClr val="C0C0C0"/>
                  </a:outerShdw>
                </a:effectLst>
              </a:rPr>
              <a:t>2. ¿Qué sucedería si se destruyera el grupo de organismos productores?. Fundamenta tu respuesta</a:t>
            </a:r>
            <a:r>
              <a:rPr lang="es-ES" sz="1800" b="1" i="1" dirty="0">
                <a:effectLst>
                  <a:outerShdw blurRad="38100" dist="38100" dir="2700000" algn="tl">
                    <a:srgbClr val="C0C0C0"/>
                  </a:outerShdw>
                </a:effectLst>
              </a:rPr>
              <a:t>.</a:t>
            </a:r>
            <a:br>
              <a:rPr lang="es-ES" sz="1800" b="1" i="1" dirty="0">
                <a:effectLst>
                  <a:outerShdw blurRad="38100" dist="38100" dir="2700000" algn="tl">
                    <a:srgbClr val="C0C0C0"/>
                  </a:outerShdw>
                </a:effectLst>
              </a:rPr>
            </a:br>
            <a:r>
              <a:rPr lang="es-ES" sz="1800" b="1" i="1" dirty="0">
                <a:solidFill>
                  <a:srgbClr val="009C00"/>
                </a:solidFill>
                <a:effectLst>
                  <a:outerShdw blurRad="38100" dist="38100" dir="2700000" algn="tl">
                    <a:srgbClr val="C0C0C0"/>
                  </a:outerShdw>
                </a:effectLst>
              </a:rPr>
              <a:t>3. La estabilidad de un ecosistema es mayor mientras más grande sea la complejidad de sus relaciones. ¿Te parece acertada esta afirmación? Fundamenta tu respuesta</a:t>
            </a:r>
            <a:r>
              <a:rPr lang="es-ES" b="1" i="1" dirty="0">
                <a:solidFill>
                  <a:srgbClr val="009C00"/>
                </a:solidFill>
                <a:effectLst>
                  <a:outerShdw blurRad="38100" dist="38100" dir="2700000" algn="tl">
                    <a:srgbClr val="C0C0C0"/>
                  </a:outerShdw>
                </a:effectLst>
              </a:rPr>
              <a:t>.</a:t>
            </a:r>
          </a:p>
        </p:txBody>
      </p:sp>
    </p:spTree>
    <p:extLst>
      <p:ext uri="{BB962C8B-B14F-4D97-AF65-F5344CB8AC3E}">
        <p14:creationId xmlns:p14="http://schemas.microsoft.com/office/powerpoint/2010/main" val="220616865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2655888" y="0"/>
            <a:ext cx="6400800" cy="525463"/>
          </a:xfrm>
          <a:noFill/>
          <a:ln/>
        </p:spPr>
        <p:txBody>
          <a:bodyPr/>
          <a:lstStyle/>
          <a:p>
            <a:r>
              <a:rPr lang="es-ES" sz="2200"/>
              <a:t>INTRODUCCIÓN</a:t>
            </a:r>
          </a:p>
        </p:txBody>
      </p:sp>
      <p:sp>
        <p:nvSpPr>
          <p:cNvPr id="134147" name="Rectangle 3"/>
          <p:cNvSpPr>
            <a:spLocks noGrp="1" noChangeArrowheads="1"/>
          </p:cNvSpPr>
          <p:nvPr>
            <p:ph type="body" idx="1"/>
          </p:nvPr>
        </p:nvSpPr>
        <p:spPr>
          <a:xfrm>
            <a:off x="2655888" y="830263"/>
            <a:ext cx="6400800" cy="5264150"/>
          </a:xfrm>
          <a:noFill/>
          <a:ln/>
        </p:spPr>
        <p:txBody>
          <a:bodyPr/>
          <a:lstStyle/>
          <a:p>
            <a:pPr>
              <a:lnSpc>
                <a:spcPct val="150000"/>
              </a:lnSpc>
            </a:pPr>
            <a:r>
              <a:rPr lang="es-ES" sz="1500">
                <a:effectLst/>
              </a:rPr>
              <a:t>Ya no quedan dudas que dependemos de la naturaleza y que debemos aprender y enseñar a relacionarnos con ella.</a:t>
            </a:r>
          </a:p>
          <a:p>
            <a:pPr>
              <a:lnSpc>
                <a:spcPct val="150000"/>
              </a:lnSpc>
            </a:pPr>
            <a:r>
              <a:rPr lang="es-ES" sz="1500">
                <a:effectLst/>
              </a:rPr>
              <a:t>Eso incluye el manejo de nuestras actividades, de manera que satisfagan las necesidades del presente sin comprometer las necesidades de las generaciones venideras.</a:t>
            </a:r>
          </a:p>
          <a:p>
            <a:pPr>
              <a:lnSpc>
                <a:spcPct val="150000"/>
              </a:lnSpc>
            </a:pPr>
            <a:r>
              <a:rPr lang="es-ES" sz="1500">
                <a:effectLst/>
              </a:rPr>
              <a:t>El estudio de los ecosistemas, de los seres vivos y el ambiente, nos permite evaluar y corregir nuestro impacto sobre la naturaleza y lograr una relación más sostenible con la Tierra.</a:t>
            </a:r>
          </a:p>
          <a:p>
            <a:pPr>
              <a:lnSpc>
                <a:spcPct val="150000"/>
              </a:lnSpc>
            </a:pPr>
            <a:r>
              <a:rPr lang="es-ES" sz="1500">
                <a:effectLst/>
              </a:rPr>
              <a:t>Observándola  y comprendiéndola lograremos aprender de ella misma los cuidados a tener en cuenta.</a:t>
            </a:r>
          </a:p>
          <a:p>
            <a:pPr>
              <a:lnSpc>
                <a:spcPct val="150000"/>
              </a:lnSpc>
            </a:pPr>
            <a:r>
              <a:rPr lang="es-ES" sz="1500">
                <a:effectLst/>
              </a:rPr>
              <a:t>Cualquier acción irracional que se produzca en el medio biológico trae como consecuencia verdaderas reacciones en cadena. Una vez iniciado el proceso destructivo del ambiente resulta muy difícil detenerlo; </a:t>
            </a:r>
            <a:r>
              <a:rPr lang="es-ES" sz="1500" b="1">
                <a:solidFill>
                  <a:schemeClr val="tx2"/>
                </a:solidFill>
              </a:rPr>
              <a:t>es importante que  tomemos conciencia de ello ya que somos la especie que más contribuye al desequilibrio del ambiente.</a:t>
            </a:r>
          </a:p>
          <a:p>
            <a:pPr>
              <a:lnSpc>
                <a:spcPct val="150000"/>
              </a:lnSpc>
            </a:pPr>
            <a:endParaRPr lang="es-ES" sz="1500" b="1">
              <a:solidFill>
                <a:schemeClr val="tx2"/>
              </a:solidFill>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162" name="Group 2"/>
          <p:cNvGrpSpPr>
            <a:grpSpLocks/>
          </p:cNvGrpSpPr>
          <p:nvPr/>
        </p:nvGrpSpPr>
        <p:grpSpPr bwMode="auto">
          <a:xfrm>
            <a:off x="0" y="-3175"/>
            <a:ext cx="9144000" cy="6864350"/>
            <a:chOff x="0" y="-2"/>
            <a:chExt cx="5760" cy="4324"/>
          </a:xfrm>
        </p:grpSpPr>
        <p:pic>
          <p:nvPicPr>
            <p:cNvPr id="220163" name="Picture 3" descr="manzara21"/>
            <p:cNvPicPr>
              <a:picLocks noChangeAspect="1" noChangeArrowheads="1"/>
            </p:cNvPicPr>
            <p:nvPr/>
          </p:nvPicPr>
          <p:blipFill>
            <a:blip r:embed="rId2" cstate="print"/>
            <a:srcRect/>
            <a:stretch>
              <a:fillRect/>
            </a:stretch>
          </p:blipFill>
          <p:spPr bwMode="auto">
            <a:xfrm>
              <a:off x="2880" y="2162"/>
              <a:ext cx="2880" cy="2160"/>
            </a:xfrm>
            <a:prstGeom prst="rect">
              <a:avLst/>
            </a:prstGeom>
            <a:noFill/>
          </p:spPr>
        </p:pic>
        <p:pic>
          <p:nvPicPr>
            <p:cNvPr id="220164" name="Picture 4" descr="NATURE12"/>
            <p:cNvPicPr>
              <a:picLocks noChangeAspect="1" noChangeArrowheads="1"/>
            </p:cNvPicPr>
            <p:nvPr/>
          </p:nvPicPr>
          <p:blipFill>
            <a:blip r:embed="rId3" cstate="print"/>
            <a:srcRect/>
            <a:stretch>
              <a:fillRect/>
            </a:stretch>
          </p:blipFill>
          <p:spPr bwMode="auto">
            <a:xfrm>
              <a:off x="2880" y="-2"/>
              <a:ext cx="2880" cy="2159"/>
            </a:xfrm>
            <a:prstGeom prst="rect">
              <a:avLst/>
            </a:prstGeom>
            <a:noFill/>
          </p:spPr>
        </p:pic>
        <p:pic>
          <p:nvPicPr>
            <p:cNvPr id="220165" name="Picture 5" descr="NATURE"/>
            <p:cNvPicPr>
              <a:picLocks noChangeAspect="1" noChangeArrowheads="1"/>
            </p:cNvPicPr>
            <p:nvPr/>
          </p:nvPicPr>
          <p:blipFill>
            <a:blip r:embed="rId4" cstate="print"/>
            <a:srcRect/>
            <a:stretch>
              <a:fillRect/>
            </a:stretch>
          </p:blipFill>
          <p:spPr bwMode="auto">
            <a:xfrm>
              <a:off x="0" y="-2"/>
              <a:ext cx="2880" cy="2161"/>
            </a:xfrm>
            <a:prstGeom prst="rect">
              <a:avLst/>
            </a:prstGeom>
            <a:noFill/>
          </p:spPr>
        </p:pic>
        <p:pic>
          <p:nvPicPr>
            <p:cNvPr id="220166" name="Picture 6" descr="NATURE8"/>
            <p:cNvPicPr>
              <a:picLocks noChangeAspect="1" noChangeArrowheads="1"/>
            </p:cNvPicPr>
            <p:nvPr/>
          </p:nvPicPr>
          <p:blipFill>
            <a:blip r:embed="rId5" cstate="print"/>
            <a:srcRect/>
            <a:stretch>
              <a:fillRect/>
            </a:stretch>
          </p:blipFill>
          <p:spPr bwMode="auto">
            <a:xfrm>
              <a:off x="0" y="2161"/>
              <a:ext cx="2880" cy="2161"/>
            </a:xfrm>
            <a:prstGeom prst="rect">
              <a:avLst/>
            </a:prstGeom>
            <a:noFill/>
          </p:spPr>
        </p:pic>
      </p:grpSp>
      <p:sp>
        <p:nvSpPr>
          <p:cNvPr id="220167" name="Rectangle 7"/>
          <p:cNvSpPr>
            <a:spLocks noGrp="1" noChangeArrowheads="1"/>
          </p:cNvSpPr>
          <p:nvPr>
            <p:ph type="subTitle" idx="1"/>
          </p:nvPr>
        </p:nvSpPr>
        <p:spPr>
          <a:solidFill>
            <a:srgbClr val="FFFFFF">
              <a:alpha val="64999"/>
            </a:srgbClr>
          </a:solidFill>
          <a:ln/>
        </p:spPr>
        <p:txBody>
          <a:bodyPr/>
          <a:lstStyle/>
          <a:p>
            <a:pPr>
              <a:spcBef>
                <a:spcPct val="50000"/>
              </a:spcBef>
              <a:buClrTx/>
              <a:buSzTx/>
              <a:buFontTx/>
              <a:buNone/>
            </a:pPr>
            <a:r>
              <a:rPr lang="es-ES" b="1" i="1">
                <a:solidFill>
                  <a:schemeClr val="tx2"/>
                </a:solidFill>
                <a:effectLst/>
              </a:rPr>
              <a:t>Unidad 2: “Materia y Energía”</a:t>
            </a:r>
            <a:endParaRPr lang="es-ES">
              <a:solidFill>
                <a:schemeClr val="tx2"/>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body" idx="1"/>
          </p:nvPr>
        </p:nvSpPr>
        <p:spPr>
          <a:xfrm>
            <a:off x="2655888" y="787400"/>
            <a:ext cx="6488112" cy="522288"/>
          </a:xfrm>
        </p:spPr>
        <p:txBody>
          <a:bodyPr/>
          <a:lstStyle/>
          <a:p>
            <a:r>
              <a:rPr lang="es-ES" sz="1800" b="1">
                <a:solidFill>
                  <a:schemeClr val="tx2"/>
                </a:solidFill>
                <a:effectLst/>
                <a:cs typeface="Arial" charset="0"/>
              </a:rPr>
              <a:t>E</a:t>
            </a:r>
            <a:r>
              <a:rPr lang="es-ES" sz="1800" b="1">
                <a:effectLst/>
                <a:cs typeface="Arial" charset="0"/>
              </a:rPr>
              <a:t>lementos, vida y energía de los seres vivos e inertes.</a:t>
            </a:r>
          </a:p>
        </p:txBody>
      </p:sp>
      <p:sp>
        <p:nvSpPr>
          <p:cNvPr id="199683" name="Text Box 3"/>
          <p:cNvSpPr txBox="1">
            <a:spLocks noChangeArrowheads="1"/>
          </p:cNvSpPr>
          <p:nvPr/>
        </p:nvSpPr>
        <p:spPr bwMode="auto">
          <a:xfrm>
            <a:off x="2860675" y="1517650"/>
            <a:ext cx="2220913" cy="2754313"/>
          </a:xfrm>
          <a:prstGeom prst="rect">
            <a:avLst/>
          </a:prstGeom>
          <a:noFill/>
          <a:ln w="9525">
            <a:noFill/>
            <a:miter lim="800000"/>
            <a:headEnd/>
            <a:tailEnd/>
          </a:ln>
          <a:effectLst/>
        </p:spPr>
        <p:txBody>
          <a:bodyPr>
            <a:spAutoFit/>
          </a:bodyPr>
          <a:lstStyle/>
          <a:p>
            <a:pPr algn="just">
              <a:lnSpc>
                <a:spcPct val="120000"/>
              </a:lnSpc>
              <a:spcBef>
                <a:spcPct val="50000"/>
              </a:spcBef>
            </a:pPr>
            <a:r>
              <a:rPr lang="es-ES" sz="1400" b="1">
                <a:effectLst/>
              </a:rPr>
              <a:t>Materia: </a:t>
            </a:r>
            <a:r>
              <a:rPr lang="es-ES" sz="1400">
                <a:solidFill>
                  <a:schemeClr val="tx1"/>
                </a:solidFill>
                <a:effectLst/>
              </a:rPr>
              <a:t>cualquier cosa que ocupa un lugar en el espacio y posee masa, o sea puede ser pesada en presencia de gravedad. Puede ser gaseosa, líquida o sólida.</a:t>
            </a:r>
          </a:p>
          <a:p>
            <a:pPr algn="just">
              <a:lnSpc>
                <a:spcPct val="120000"/>
              </a:lnSpc>
              <a:spcBef>
                <a:spcPct val="50000"/>
              </a:spcBef>
            </a:pPr>
            <a:r>
              <a:rPr lang="es-ES" sz="1400">
                <a:solidFill>
                  <a:schemeClr val="tx1"/>
                </a:solidFill>
                <a:effectLst/>
              </a:rPr>
              <a:t>Todos los seres vivos e inertes están constituidos por </a:t>
            </a:r>
            <a:r>
              <a:rPr lang="es-ES" sz="1400" b="1">
                <a:effectLst/>
              </a:rPr>
              <a:t>materia.</a:t>
            </a:r>
          </a:p>
        </p:txBody>
      </p:sp>
      <p:sp>
        <p:nvSpPr>
          <p:cNvPr id="199684" name="Text Box 4"/>
          <p:cNvSpPr txBox="1">
            <a:spLocks noChangeArrowheads="1"/>
          </p:cNvSpPr>
          <p:nvPr/>
        </p:nvSpPr>
        <p:spPr bwMode="auto">
          <a:xfrm>
            <a:off x="5564188" y="1517650"/>
            <a:ext cx="2395537" cy="858838"/>
          </a:xfrm>
          <a:prstGeom prst="rect">
            <a:avLst/>
          </a:prstGeom>
          <a:noFill/>
          <a:ln w="9525">
            <a:noFill/>
            <a:miter lim="800000"/>
            <a:headEnd/>
            <a:tailEnd/>
          </a:ln>
          <a:effectLst/>
        </p:spPr>
        <p:txBody>
          <a:bodyPr>
            <a:spAutoFit/>
          </a:bodyPr>
          <a:lstStyle/>
          <a:p>
            <a:pPr algn="just">
              <a:lnSpc>
                <a:spcPct val="120000"/>
              </a:lnSpc>
              <a:spcBef>
                <a:spcPct val="50000"/>
              </a:spcBef>
            </a:pPr>
            <a:r>
              <a:rPr lang="es-ES" sz="1400">
                <a:solidFill>
                  <a:schemeClr val="tx1"/>
                </a:solidFill>
                <a:effectLst/>
                <a:sym typeface="Wingdings 3" pitchFamily="18" charset="2"/>
              </a:rPr>
              <a:t>l</a:t>
            </a:r>
            <a:r>
              <a:rPr lang="es-ES" sz="1400">
                <a:solidFill>
                  <a:schemeClr val="tx1"/>
                </a:solidFill>
                <a:effectLst/>
              </a:rPr>
              <a:t>os </a:t>
            </a:r>
            <a:r>
              <a:rPr lang="es-ES" sz="1400" b="1">
                <a:effectLst/>
              </a:rPr>
              <a:t>átomos</a:t>
            </a:r>
            <a:r>
              <a:rPr lang="es-ES" sz="1400">
                <a:solidFill>
                  <a:schemeClr val="tx1"/>
                </a:solidFill>
                <a:effectLst/>
              </a:rPr>
              <a:t> son las piezas básicas de la constitución de la materia.</a:t>
            </a:r>
            <a:endParaRPr lang="es-ES" sz="1800">
              <a:solidFill>
                <a:schemeClr val="tx1"/>
              </a:solidFill>
              <a:effectLst/>
            </a:endParaRPr>
          </a:p>
        </p:txBody>
      </p:sp>
      <p:sp>
        <p:nvSpPr>
          <p:cNvPr id="199685" name="Text Box 5"/>
          <p:cNvSpPr txBox="1">
            <a:spLocks noChangeArrowheads="1"/>
          </p:cNvSpPr>
          <p:nvPr/>
        </p:nvSpPr>
        <p:spPr bwMode="auto">
          <a:xfrm>
            <a:off x="5137150" y="1527175"/>
            <a:ext cx="422275" cy="396875"/>
          </a:xfrm>
          <a:prstGeom prst="rect">
            <a:avLst/>
          </a:prstGeom>
          <a:noFill/>
          <a:ln w="9525">
            <a:noFill/>
            <a:miter lim="800000"/>
            <a:headEnd/>
            <a:tailEnd/>
          </a:ln>
          <a:effectLst/>
        </p:spPr>
        <p:txBody>
          <a:bodyPr>
            <a:spAutoFit/>
          </a:bodyPr>
          <a:lstStyle/>
          <a:p>
            <a:pPr algn="ctr">
              <a:spcBef>
                <a:spcPct val="50000"/>
              </a:spcBef>
            </a:pPr>
            <a:r>
              <a:rPr lang="es-ES" sz="2000" b="1">
                <a:effectLst/>
                <a:sym typeface="Wingdings 3" pitchFamily="18" charset="2"/>
              </a:rPr>
              <a:t></a:t>
            </a:r>
            <a:endParaRPr lang="es-ES" sz="2000" b="1">
              <a:solidFill>
                <a:schemeClr val="tx1"/>
              </a:solidFill>
              <a:effectLst/>
              <a:sym typeface="Wingdings 3" pitchFamily="18" charset="2"/>
            </a:endParaRPr>
          </a:p>
        </p:txBody>
      </p:sp>
      <p:sp>
        <p:nvSpPr>
          <p:cNvPr id="199686" name="Text Box 6"/>
          <p:cNvSpPr txBox="1">
            <a:spLocks noChangeArrowheads="1"/>
          </p:cNvSpPr>
          <p:nvPr/>
        </p:nvSpPr>
        <p:spPr bwMode="auto">
          <a:xfrm rot="5400000">
            <a:off x="6535738" y="2389188"/>
            <a:ext cx="422275" cy="396875"/>
          </a:xfrm>
          <a:prstGeom prst="rect">
            <a:avLst/>
          </a:prstGeom>
          <a:noFill/>
          <a:ln w="9525">
            <a:noFill/>
            <a:miter lim="800000"/>
            <a:headEnd/>
            <a:tailEnd/>
          </a:ln>
          <a:effectLst/>
        </p:spPr>
        <p:txBody>
          <a:bodyPr>
            <a:spAutoFit/>
          </a:bodyPr>
          <a:lstStyle/>
          <a:p>
            <a:pPr algn="ctr">
              <a:spcBef>
                <a:spcPct val="50000"/>
              </a:spcBef>
            </a:pPr>
            <a:r>
              <a:rPr lang="es-ES" sz="2000" b="1">
                <a:effectLst/>
                <a:sym typeface="Wingdings 3" pitchFamily="18" charset="2"/>
              </a:rPr>
              <a:t></a:t>
            </a:r>
          </a:p>
        </p:txBody>
      </p:sp>
      <p:sp>
        <p:nvSpPr>
          <p:cNvPr id="199687" name="Text Box 7"/>
          <p:cNvSpPr txBox="1">
            <a:spLocks noChangeArrowheads="1"/>
          </p:cNvSpPr>
          <p:nvPr/>
        </p:nvSpPr>
        <p:spPr bwMode="auto">
          <a:xfrm>
            <a:off x="5562600" y="2727325"/>
            <a:ext cx="2395538" cy="1731963"/>
          </a:xfrm>
          <a:prstGeom prst="rect">
            <a:avLst/>
          </a:prstGeom>
          <a:noFill/>
          <a:ln w="9525">
            <a:noFill/>
            <a:miter lim="800000"/>
            <a:headEnd/>
            <a:tailEnd/>
          </a:ln>
          <a:effectLst/>
        </p:spPr>
        <p:txBody>
          <a:bodyPr>
            <a:spAutoFit/>
          </a:bodyPr>
          <a:lstStyle/>
          <a:p>
            <a:pPr algn="just">
              <a:lnSpc>
                <a:spcPct val="120000"/>
              </a:lnSpc>
              <a:spcBef>
                <a:spcPct val="50000"/>
              </a:spcBef>
            </a:pPr>
            <a:r>
              <a:rPr lang="es-ES" sz="1400" b="1">
                <a:effectLst/>
              </a:rPr>
              <a:t>moléculas</a:t>
            </a:r>
            <a:r>
              <a:rPr lang="es-ES" sz="1400">
                <a:solidFill>
                  <a:schemeClr val="tx1"/>
                </a:solidFill>
                <a:effectLst/>
              </a:rPr>
              <a:t> es el enlace de dos o más átomos de la misma clase.</a:t>
            </a:r>
          </a:p>
          <a:p>
            <a:pPr algn="just">
              <a:lnSpc>
                <a:spcPct val="120000"/>
              </a:lnSpc>
              <a:spcBef>
                <a:spcPct val="50000"/>
              </a:spcBef>
            </a:pPr>
            <a:r>
              <a:rPr lang="es-ES" sz="1400" b="1">
                <a:effectLst/>
              </a:rPr>
              <a:t>compuesto</a:t>
            </a:r>
            <a:r>
              <a:rPr lang="es-ES" sz="1400">
                <a:solidFill>
                  <a:schemeClr val="tx1"/>
                </a:solidFill>
                <a:effectLst/>
              </a:rPr>
              <a:t> es el enlace de dos o más átomos de la distinta clase.</a:t>
            </a:r>
            <a:endParaRPr lang="es-ES" sz="1800">
              <a:solidFill>
                <a:schemeClr val="tx1"/>
              </a:solidFill>
              <a:effectLst/>
            </a:endParaRPr>
          </a:p>
        </p:txBody>
      </p:sp>
      <p:sp>
        <p:nvSpPr>
          <p:cNvPr id="199688" name="Text Box 8"/>
          <p:cNvSpPr txBox="1">
            <a:spLocks noChangeArrowheads="1"/>
          </p:cNvSpPr>
          <p:nvPr/>
        </p:nvSpPr>
        <p:spPr bwMode="auto">
          <a:xfrm>
            <a:off x="2874963" y="4908550"/>
            <a:ext cx="5935662" cy="1143000"/>
          </a:xfrm>
          <a:prstGeom prst="rect">
            <a:avLst/>
          </a:prstGeom>
          <a:noFill/>
          <a:ln w="28575">
            <a:solidFill>
              <a:schemeClr val="tx2"/>
            </a:solidFill>
            <a:miter lim="800000"/>
            <a:headEnd/>
            <a:tailEnd/>
          </a:ln>
          <a:effectLst/>
        </p:spPr>
        <p:txBody>
          <a:bodyPr>
            <a:spAutoFit/>
          </a:bodyPr>
          <a:lstStyle/>
          <a:p>
            <a:pPr algn="ctr">
              <a:lnSpc>
                <a:spcPct val="120000"/>
              </a:lnSpc>
              <a:spcBef>
                <a:spcPct val="50000"/>
              </a:spcBef>
            </a:pPr>
            <a:r>
              <a:rPr lang="es-ES" sz="1400" b="1">
                <a:solidFill>
                  <a:schemeClr val="tx1"/>
                </a:solidFill>
                <a:effectLst/>
              </a:rPr>
              <a:t>En la naturaleza sólo hay 92 clases de átomos a los que conocemos como </a:t>
            </a:r>
            <a:r>
              <a:rPr lang="es-ES" sz="1400" b="1">
                <a:effectLst/>
              </a:rPr>
              <a:t>92 elementos </a:t>
            </a:r>
            <a:r>
              <a:rPr lang="es-ES" sz="1400" b="1">
                <a:solidFill>
                  <a:schemeClr val="tx1"/>
                </a:solidFill>
                <a:effectLst/>
              </a:rPr>
              <a:t> además hay 14 elementos creados en laboratorio que se descomponen nuevamente en elementos naturales.</a:t>
            </a:r>
          </a:p>
        </p:txBody>
      </p:sp>
      <p:sp>
        <p:nvSpPr>
          <p:cNvPr id="199690" name="Rectangle 10"/>
          <p:cNvSpPr>
            <a:spLocks noGrp="1" noChangeArrowheads="1"/>
          </p:cNvSpPr>
          <p:nvPr>
            <p:ph type="title"/>
          </p:nvPr>
        </p:nvSpPr>
        <p:spPr>
          <a:xfrm>
            <a:off x="2568575" y="0"/>
            <a:ext cx="6400800" cy="525463"/>
          </a:xfrm>
          <a:noFill/>
          <a:ln/>
        </p:spPr>
        <p:txBody>
          <a:bodyPr/>
          <a:lstStyle/>
          <a:p>
            <a:r>
              <a:rPr lang="es-ES" sz="2200"/>
              <a:t>U2: MATERIA Y ENERGIA</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5" name="Rectangle 3"/>
          <p:cNvSpPr>
            <a:spLocks noGrp="1" noChangeArrowheads="1"/>
          </p:cNvSpPr>
          <p:nvPr>
            <p:ph type="body" idx="1"/>
          </p:nvPr>
        </p:nvSpPr>
        <p:spPr>
          <a:xfrm>
            <a:off x="2655888" y="787400"/>
            <a:ext cx="6488112" cy="522288"/>
          </a:xfrm>
        </p:spPr>
        <p:txBody>
          <a:bodyPr/>
          <a:lstStyle/>
          <a:p>
            <a:r>
              <a:rPr lang="es-ES" sz="1800" b="1">
                <a:solidFill>
                  <a:schemeClr val="tx2"/>
                </a:solidFill>
                <a:effectLst/>
                <a:cs typeface="Arial" charset="0"/>
              </a:rPr>
              <a:t>E</a:t>
            </a:r>
            <a:r>
              <a:rPr lang="es-ES" sz="1800" b="1">
                <a:effectLst/>
                <a:cs typeface="Arial" charset="0"/>
              </a:rPr>
              <a:t>lementos, vida y energía de los seres vivos e inertes.</a:t>
            </a:r>
          </a:p>
        </p:txBody>
      </p:sp>
      <p:sp>
        <p:nvSpPr>
          <p:cNvPr id="197665" name="Rectangle 33"/>
          <p:cNvSpPr>
            <a:spLocks noGrp="1" noChangeArrowheads="1"/>
          </p:cNvSpPr>
          <p:nvPr>
            <p:ph type="title"/>
          </p:nvPr>
        </p:nvSpPr>
        <p:spPr>
          <a:xfrm>
            <a:off x="2568575" y="0"/>
            <a:ext cx="6400800" cy="525463"/>
          </a:xfrm>
          <a:noFill/>
          <a:ln/>
        </p:spPr>
        <p:txBody>
          <a:bodyPr/>
          <a:lstStyle/>
          <a:p>
            <a:r>
              <a:rPr lang="es-ES" sz="2200"/>
              <a:t>U2: MATERIA Y ENERGIA</a:t>
            </a:r>
          </a:p>
        </p:txBody>
      </p:sp>
      <p:sp>
        <p:nvSpPr>
          <p:cNvPr id="197666" name="Text Box 34"/>
          <p:cNvSpPr txBox="1">
            <a:spLocks noChangeArrowheads="1"/>
          </p:cNvSpPr>
          <p:nvPr/>
        </p:nvSpPr>
        <p:spPr bwMode="auto">
          <a:xfrm>
            <a:off x="2860675" y="1662113"/>
            <a:ext cx="2520950" cy="1220787"/>
          </a:xfrm>
          <a:prstGeom prst="rect">
            <a:avLst/>
          </a:prstGeom>
          <a:noFill/>
          <a:ln w="9525">
            <a:noFill/>
            <a:miter lim="800000"/>
            <a:headEnd/>
            <a:tailEnd/>
          </a:ln>
          <a:effectLst/>
        </p:spPr>
        <p:txBody>
          <a:bodyPr>
            <a:spAutoFit/>
          </a:bodyPr>
          <a:lstStyle/>
          <a:p>
            <a:pPr algn="just" defTabSz="711200">
              <a:lnSpc>
                <a:spcPct val="120000"/>
              </a:lnSpc>
              <a:spcBef>
                <a:spcPct val="50000"/>
              </a:spcBef>
            </a:pPr>
            <a:r>
              <a:rPr lang="es-ES" sz="1400" b="1">
                <a:effectLst/>
              </a:rPr>
              <a:t>Energía: </a:t>
            </a:r>
            <a:r>
              <a:rPr lang="es-ES" sz="1400">
                <a:solidFill>
                  <a:schemeClr val="tx1"/>
                </a:solidFill>
                <a:effectLst/>
              </a:rPr>
              <a:t>es la capacidad de mover materia. </a:t>
            </a:r>
          </a:p>
          <a:p>
            <a:pPr algn="just" defTabSz="711200">
              <a:lnSpc>
                <a:spcPct val="120000"/>
              </a:lnSpc>
              <a:spcBef>
                <a:spcPct val="50000"/>
              </a:spcBef>
            </a:pPr>
            <a:r>
              <a:rPr lang="es-ES" sz="1400">
                <a:solidFill>
                  <a:schemeClr val="tx1"/>
                </a:solidFill>
                <a:effectLst/>
              </a:rPr>
              <a:t>No tiene ni masa ni ocupa espacio.</a:t>
            </a:r>
          </a:p>
        </p:txBody>
      </p:sp>
      <p:sp>
        <p:nvSpPr>
          <p:cNvPr id="197667" name="Text Box 35"/>
          <p:cNvSpPr txBox="1">
            <a:spLocks noChangeArrowheads="1"/>
          </p:cNvSpPr>
          <p:nvPr/>
        </p:nvSpPr>
        <p:spPr bwMode="auto">
          <a:xfrm>
            <a:off x="5980113" y="1662113"/>
            <a:ext cx="2459037" cy="858837"/>
          </a:xfrm>
          <a:prstGeom prst="rect">
            <a:avLst/>
          </a:prstGeom>
          <a:noFill/>
          <a:ln w="9525">
            <a:noFill/>
            <a:miter lim="800000"/>
            <a:headEnd/>
            <a:tailEnd/>
          </a:ln>
          <a:effectLst/>
        </p:spPr>
        <p:txBody>
          <a:bodyPr>
            <a:spAutoFit/>
          </a:bodyPr>
          <a:lstStyle/>
          <a:p>
            <a:pPr algn="just" defTabSz="711200">
              <a:lnSpc>
                <a:spcPct val="120000"/>
              </a:lnSpc>
              <a:spcBef>
                <a:spcPct val="50000"/>
              </a:spcBef>
            </a:pPr>
            <a:r>
              <a:rPr lang="es-ES" sz="1400">
                <a:solidFill>
                  <a:schemeClr val="tx1"/>
                </a:solidFill>
                <a:effectLst/>
              </a:rPr>
              <a:t>Influye en la  </a:t>
            </a:r>
            <a:r>
              <a:rPr lang="es-ES" sz="1400" b="1">
                <a:effectLst/>
              </a:rPr>
              <a:t>materia </a:t>
            </a:r>
            <a:r>
              <a:rPr lang="es-ES" sz="1400">
                <a:solidFill>
                  <a:schemeClr val="tx1"/>
                </a:solidFill>
                <a:effectLst/>
              </a:rPr>
              <a:t>modificando su posición o su estado.</a:t>
            </a:r>
            <a:endParaRPr lang="es-ES" sz="1400" b="1">
              <a:effectLst/>
            </a:endParaRPr>
          </a:p>
        </p:txBody>
      </p:sp>
      <p:sp>
        <p:nvSpPr>
          <p:cNvPr id="197668" name="Text Box 36"/>
          <p:cNvSpPr txBox="1">
            <a:spLocks noChangeArrowheads="1"/>
          </p:cNvSpPr>
          <p:nvPr/>
        </p:nvSpPr>
        <p:spPr bwMode="auto">
          <a:xfrm>
            <a:off x="5381625" y="1662113"/>
            <a:ext cx="422275" cy="396875"/>
          </a:xfrm>
          <a:prstGeom prst="rect">
            <a:avLst/>
          </a:prstGeom>
          <a:noFill/>
          <a:ln w="9525">
            <a:noFill/>
            <a:miter lim="800000"/>
            <a:headEnd/>
            <a:tailEnd/>
          </a:ln>
          <a:effectLst/>
        </p:spPr>
        <p:txBody>
          <a:bodyPr>
            <a:spAutoFit/>
          </a:bodyPr>
          <a:lstStyle/>
          <a:p>
            <a:pPr algn="ctr">
              <a:spcBef>
                <a:spcPct val="50000"/>
              </a:spcBef>
            </a:pPr>
            <a:r>
              <a:rPr lang="es-ES" sz="2000" b="1">
                <a:effectLst/>
                <a:sym typeface="Wingdings 3" pitchFamily="18" charset="2"/>
              </a:rPr>
              <a:t></a:t>
            </a:r>
          </a:p>
        </p:txBody>
      </p:sp>
      <p:sp>
        <p:nvSpPr>
          <p:cNvPr id="197669" name="Text Box 37"/>
          <p:cNvSpPr txBox="1">
            <a:spLocks noChangeArrowheads="1"/>
          </p:cNvSpPr>
          <p:nvPr/>
        </p:nvSpPr>
        <p:spPr bwMode="auto">
          <a:xfrm rot="5400000">
            <a:off x="3829050" y="2882900"/>
            <a:ext cx="422275" cy="396875"/>
          </a:xfrm>
          <a:prstGeom prst="rect">
            <a:avLst/>
          </a:prstGeom>
          <a:noFill/>
          <a:ln w="9525">
            <a:noFill/>
            <a:miter lim="800000"/>
            <a:headEnd/>
            <a:tailEnd/>
          </a:ln>
          <a:effectLst/>
        </p:spPr>
        <p:txBody>
          <a:bodyPr>
            <a:spAutoFit/>
          </a:bodyPr>
          <a:lstStyle/>
          <a:p>
            <a:pPr algn="ctr">
              <a:spcBef>
                <a:spcPct val="50000"/>
              </a:spcBef>
            </a:pPr>
            <a:r>
              <a:rPr lang="es-ES" sz="2000" b="1">
                <a:effectLst/>
                <a:sym typeface="Wingdings 3" pitchFamily="18" charset="2"/>
              </a:rPr>
              <a:t></a:t>
            </a:r>
          </a:p>
        </p:txBody>
      </p:sp>
      <p:sp>
        <p:nvSpPr>
          <p:cNvPr id="197670" name="Text Box 38"/>
          <p:cNvSpPr txBox="1">
            <a:spLocks noChangeArrowheads="1"/>
          </p:cNvSpPr>
          <p:nvPr/>
        </p:nvSpPr>
        <p:spPr bwMode="auto">
          <a:xfrm>
            <a:off x="2860675" y="3292475"/>
            <a:ext cx="2741613" cy="3009900"/>
          </a:xfrm>
          <a:prstGeom prst="rect">
            <a:avLst/>
          </a:prstGeom>
          <a:noFill/>
          <a:ln w="9525">
            <a:noFill/>
            <a:miter lim="800000"/>
            <a:headEnd/>
            <a:tailEnd/>
          </a:ln>
          <a:effectLst/>
        </p:spPr>
        <p:txBody>
          <a:bodyPr>
            <a:spAutoFit/>
          </a:bodyPr>
          <a:lstStyle/>
          <a:p>
            <a:pPr algn="just" defTabSz="711200">
              <a:lnSpc>
                <a:spcPct val="120000"/>
              </a:lnSpc>
              <a:spcBef>
                <a:spcPct val="50000"/>
              </a:spcBef>
            </a:pPr>
            <a:r>
              <a:rPr lang="es-ES" sz="1400" b="1">
                <a:effectLst/>
              </a:rPr>
              <a:t>Energía cinética: </a:t>
            </a:r>
            <a:r>
              <a:rPr lang="es-ES" sz="1400">
                <a:solidFill>
                  <a:schemeClr val="tx1"/>
                </a:solidFill>
                <a:effectLst/>
              </a:rPr>
              <a:t>es energía en acción o movimiento. Ej: la luz, el calor, el movimiento físico.</a:t>
            </a:r>
          </a:p>
          <a:p>
            <a:pPr algn="just" defTabSz="711200">
              <a:lnSpc>
                <a:spcPct val="120000"/>
              </a:lnSpc>
              <a:spcBef>
                <a:spcPct val="50000"/>
              </a:spcBef>
            </a:pPr>
            <a:r>
              <a:rPr lang="es-ES" sz="1400" b="1">
                <a:effectLst/>
              </a:rPr>
              <a:t>Energía potencial: </a:t>
            </a:r>
            <a:r>
              <a:rPr lang="es-ES" sz="1400">
                <a:solidFill>
                  <a:schemeClr val="tx1"/>
                </a:solidFill>
                <a:effectLst/>
              </a:rPr>
              <a:t>es energía almacenada. Las sustancias y sistemas que la poseen tienen la capacidad/potencia de liberar una o más formas de energía. Ej: los combustibles liberan energía cinética al arder (calor, luz, movimiento) </a:t>
            </a:r>
          </a:p>
        </p:txBody>
      </p:sp>
      <p:sp>
        <p:nvSpPr>
          <p:cNvPr id="197671" name="AutoShape 39"/>
          <p:cNvSpPr>
            <a:spLocks noChangeArrowheads="1"/>
          </p:cNvSpPr>
          <p:nvPr/>
        </p:nvSpPr>
        <p:spPr bwMode="auto">
          <a:xfrm rot="-5400000">
            <a:off x="5563394" y="3575844"/>
            <a:ext cx="628650" cy="204788"/>
          </a:xfrm>
          <a:prstGeom prst="downArrow">
            <a:avLst>
              <a:gd name="adj1" fmla="val 41630"/>
              <a:gd name="adj2" fmla="val 61602"/>
            </a:avLst>
          </a:prstGeom>
          <a:solidFill>
            <a:schemeClr val="tx2"/>
          </a:solidFill>
          <a:ln w="9525">
            <a:solidFill>
              <a:schemeClr val="bg1"/>
            </a:solidFill>
            <a:miter lim="800000"/>
            <a:headEnd/>
            <a:tailEnd/>
          </a:ln>
          <a:effectLst/>
        </p:spPr>
        <p:txBody>
          <a:bodyPr wrap="none" anchor="ctr"/>
          <a:lstStyle/>
          <a:p>
            <a:endParaRPr lang="es-ES_tradnl"/>
          </a:p>
        </p:txBody>
      </p:sp>
      <p:sp>
        <p:nvSpPr>
          <p:cNvPr id="197672" name="Rectangle 40"/>
          <p:cNvSpPr>
            <a:spLocks noChangeArrowheads="1"/>
          </p:cNvSpPr>
          <p:nvPr/>
        </p:nvSpPr>
        <p:spPr bwMode="auto">
          <a:xfrm>
            <a:off x="6126163" y="3335338"/>
            <a:ext cx="2814637" cy="2120900"/>
          </a:xfrm>
          <a:prstGeom prst="rect">
            <a:avLst/>
          </a:prstGeom>
          <a:solidFill>
            <a:schemeClr val="tx2"/>
          </a:solidFill>
          <a:ln w="9525">
            <a:noFill/>
            <a:miter lim="800000"/>
            <a:headEnd/>
            <a:tailEnd/>
          </a:ln>
          <a:effectLst/>
        </p:spPr>
        <p:txBody>
          <a:bodyPr/>
          <a:lstStyle/>
          <a:p>
            <a:pPr algn="ctr"/>
            <a:r>
              <a:rPr lang="es-ES" sz="1400" b="1">
                <a:solidFill>
                  <a:schemeClr val="bg1"/>
                </a:solidFill>
                <a:effectLst>
                  <a:outerShdw blurRad="38100" dist="38100" dir="2700000" algn="tl">
                    <a:srgbClr val="000000"/>
                  </a:outerShdw>
                </a:effectLst>
              </a:rPr>
              <a:t>Leyes de termodinámica:</a:t>
            </a:r>
          </a:p>
          <a:p>
            <a:pPr algn="ctr"/>
            <a:endParaRPr lang="es-ES" sz="1400" b="1">
              <a:solidFill>
                <a:schemeClr val="bg1"/>
              </a:solidFill>
              <a:effectLst>
                <a:outerShdw blurRad="38100" dist="38100" dir="2700000" algn="tl">
                  <a:srgbClr val="000000"/>
                </a:outerShdw>
              </a:effectLst>
            </a:endParaRPr>
          </a:p>
          <a:p>
            <a:pPr algn="l"/>
            <a:r>
              <a:rPr lang="es-ES" sz="1400" b="1" u="sng">
                <a:solidFill>
                  <a:schemeClr val="bg1"/>
                </a:solidFill>
                <a:effectLst/>
              </a:rPr>
              <a:t>1ra ley</a:t>
            </a:r>
            <a:r>
              <a:rPr lang="es-ES" sz="1400" b="1">
                <a:solidFill>
                  <a:schemeClr val="bg1"/>
                </a:solidFill>
                <a:effectLst/>
              </a:rPr>
              <a:t>: “ la energía no se crea ni se destruye, se transforma”</a:t>
            </a:r>
          </a:p>
          <a:p>
            <a:pPr algn="l"/>
            <a:endParaRPr lang="es-ES" sz="1400" b="1">
              <a:solidFill>
                <a:schemeClr val="bg1"/>
              </a:solidFill>
              <a:effectLst/>
            </a:endParaRPr>
          </a:p>
          <a:p>
            <a:pPr algn="l"/>
            <a:r>
              <a:rPr lang="es-ES" sz="1400" b="1" u="sng">
                <a:solidFill>
                  <a:schemeClr val="bg1"/>
                </a:solidFill>
                <a:effectLst/>
              </a:rPr>
              <a:t>2da ley</a:t>
            </a:r>
            <a:r>
              <a:rPr lang="es-ES" sz="1400" b="1">
                <a:solidFill>
                  <a:schemeClr val="bg1"/>
                </a:solidFill>
                <a:effectLst/>
              </a:rPr>
              <a:t>: “cualquier conversión energética terminará con menos energía de la que tenía al comenzar”</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9" name="Rectangle 3"/>
          <p:cNvSpPr>
            <a:spLocks noGrp="1" noChangeArrowheads="1"/>
          </p:cNvSpPr>
          <p:nvPr>
            <p:ph type="body" idx="1"/>
          </p:nvPr>
        </p:nvSpPr>
        <p:spPr>
          <a:xfrm>
            <a:off x="2655888" y="787400"/>
            <a:ext cx="6400800" cy="522288"/>
          </a:xfrm>
        </p:spPr>
        <p:txBody>
          <a:bodyPr/>
          <a:lstStyle/>
          <a:p>
            <a:r>
              <a:rPr lang="es-ES" sz="1800" b="1">
                <a:solidFill>
                  <a:schemeClr val="tx2"/>
                </a:solidFill>
                <a:effectLst/>
                <a:cs typeface="Arial" charset="0"/>
              </a:rPr>
              <a:t>F</a:t>
            </a:r>
            <a:r>
              <a:rPr lang="es-ES" sz="1800" b="1">
                <a:effectLst/>
                <a:cs typeface="Arial" charset="0"/>
              </a:rPr>
              <a:t>lujos de materia y energía</a:t>
            </a:r>
          </a:p>
        </p:txBody>
      </p:sp>
      <p:sp>
        <p:nvSpPr>
          <p:cNvPr id="198660" name="Text Box 4"/>
          <p:cNvSpPr txBox="1">
            <a:spLocks noChangeArrowheads="1"/>
          </p:cNvSpPr>
          <p:nvPr/>
        </p:nvSpPr>
        <p:spPr bwMode="auto">
          <a:xfrm>
            <a:off x="2655888" y="1284288"/>
            <a:ext cx="6242050" cy="523220"/>
          </a:xfrm>
          <a:prstGeom prst="rect">
            <a:avLst/>
          </a:prstGeom>
          <a:noFill/>
          <a:ln w="9525">
            <a:noFill/>
            <a:miter lim="800000"/>
            <a:headEnd/>
            <a:tailEnd/>
          </a:ln>
          <a:effectLst/>
        </p:spPr>
        <p:txBody>
          <a:bodyPr>
            <a:spAutoFit/>
          </a:bodyPr>
          <a:lstStyle/>
          <a:p>
            <a:pPr algn="l">
              <a:spcBef>
                <a:spcPct val="50000"/>
              </a:spcBef>
            </a:pPr>
            <a:r>
              <a:rPr lang="es-ES" sz="1400" dirty="0">
                <a:solidFill>
                  <a:schemeClr val="tx1"/>
                </a:solidFill>
                <a:effectLst/>
              </a:rPr>
              <a:t>Los seres vivos requieren materia para sustituir sus tejidos y energía para su funcionamiento. Se establece un </a:t>
            </a:r>
            <a:r>
              <a:rPr lang="es-ES" sz="1400" i="1" dirty="0">
                <a:solidFill>
                  <a:schemeClr val="tx1"/>
                </a:solidFill>
                <a:effectLst/>
              </a:rPr>
              <a:t>flujo de materia y </a:t>
            </a:r>
            <a:r>
              <a:rPr lang="es-ES" sz="1400" i="1" dirty="0" smtClean="0">
                <a:solidFill>
                  <a:schemeClr val="tx1"/>
                </a:solidFill>
                <a:effectLst/>
              </a:rPr>
              <a:t>energía.</a:t>
            </a:r>
            <a:endParaRPr lang="es-ES" sz="1400" dirty="0">
              <a:solidFill>
                <a:schemeClr val="tx1"/>
              </a:solidFill>
              <a:effectLst/>
            </a:endParaRPr>
          </a:p>
        </p:txBody>
      </p:sp>
      <p:sp>
        <p:nvSpPr>
          <p:cNvPr id="198661" name="Text Box 5"/>
          <p:cNvSpPr txBox="1">
            <a:spLocks noChangeArrowheads="1"/>
          </p:cNvSpPr>
          <p:nvPr/>
        </p:nvSpPr>
        <p:spPr bwMode="auto">
          <a:xfrm>
            <a:off x="2820988" y="2163763"/>
            <a:ext cx="6038850" cy="517525"/>
          </a:xfrm>
          <a:prstGeom prst="rect">
            <a:avLst/>
          </a:prstGeom>
          <a:noFill/>
          <a:ln w="9525">
            <a:noFill/>
            <a:miter lim="800000"/>
            <a:headEnd/>
            <a:tailEnd/>
          </a:ln>
          <a:effectLst/>
        </p:spPr>
        <p:txBody>
          <a:bodyPr>
            <a:spAutoFit/>
          </a:bodyPr>
          <a:lstStyle/>
          <a:p>
            <a:pPr algn="ctr">
              <a:spcBef>
                <a:spcPct val="50000"/>
              </a:spcBef>
            </a:pPr>
            <a:r>
              <a:rPr lang="es-ES" sz="1400" b="1">
                <a:solidFill>
                  <a:schemeClr val="bg1"/>
                </a:solidFill>
                <a:effectLst/>
              </a:rPr>
              <a:t>Incorporación de la energía (luz solar) y de los compuestos inorgánicos por parte de vegetales, fitoplancton y cianobacterias.</a:t>
            </a:r>
          </a:p>
        </p:txBody>
      </p:sp>
      <p:sp>
        <p:nvSpPr>
          <p:cNvPr id="198669" name="Text Box 13"/>
          <p:cNvSpPr txBox="1">
            <a:spLocks noChangeArrowheads="1"/>
          </p:cNvSpPr>
          <p:nvPr/>
        </p:nvSpPr>
        <p:spPr bwMode="auto">
          <a:xfrm>
            <a:off x="2617788" y="1807508"/>
            <a:ext cx="6242050" cy="1384995"/>
          </a:xfrm>
          <a:prstGeom prst="rect">
            <a:avLst/>
          </a:prstGeom>
          <a:noFill/>
          <a:ln w="9525">
            <a:noFill/>
            <a:miter lim="800000"/>
            <a:headEnd/>
            <a:tailEnd/>
          </a:ln>
          <a:effectLst/>
        </p:spPr>
        <p:txBody>
          <a:bodyPr>
            <a:spAutoFit/>
          </a:bodyPr>
          <a:lstStyle/>
          <a:p>
            <a:pPr algn="just">
              <a:spcBef>
                <a:spcPct val="50000"/>
              </a:spcBef>
            </a:pPr>
            <a:r>
              <a:rPr lang="es-ES" sz="1400" dirty="0">
                <a:solidFill>
                  <a:schemeClr val="tx1"/>
                </a:solidFill>
                <a:effectLst/>
              </a:rPr>
              <a:t>El ecosistema es un sistema vivo en el que circulan la materia y la energía, pero ¿cómo lo hacen? La materia de un ecosistema sigue una circulación cerrada: se recicla (en los seres vivos la materia sigue una circulación abierta). Por eso se habla de ciclo de la materia. La energía de un ecosistema sigue, en cambio, una circulación abierta: el ecosistema pierde energía. Por eso no se habla de ciclo, sino de flujo </a:t>
            </a:r>
            <a:r>
              <a:rPr lang="es-ES" sz="1400" dirty="0" smtClean="0">
                <a:solidFill>
                  <a:schemeClr val="tx1"/>
                </a:solidFill>
                <a:effectLst/>
              </a:rPr>
              <a:t>de energía</a:t>
            </a:r>
            <a:endParaRPr lang="es-ES" sz="1400" b="1" dirty="0">
              <a:solidFill>
                <a:schemeClr val="tx1"/>
              </a:solidFill>
              <a:effectLst/>
            </a:endParaRPr>
          </a:p>
        </p:txBody>
      </p:sp>
      <p:sp>
        <p:nvSpPr>
          <p:cNvPr id="198678" name="Rectangle 22"/>
          <p:cNvSpPr>
            <a:spLocks noGrp="1" noChangeArrowheads="1"/>
          </p:cNvSpPr>
          <p:nvPr>
            <p:ph type="title"/>
          </p:nvPr>
        </p:nvSpPr>
        <p:spPr>
          <a:xfrm>
            <a:off x="2568575" y="0"/>
            <a:ext cx="6400800" cy="525463"/>
          </a:xfrm>
          <a:noFill/>
          <a:ln/>
        </p:spPr>
        <p:txBody>
          <a:bodyPr/>
          <a:lstStyle/>
          <a:p>
            <a:r>
              <a:rPr lang="es-ES" sz="2200"/>
              <a:t>U2: MATERIA Y ENERGIA</a:t>
            </a:r>
          </a:p>
        </p:txBody>
      </p:sp>
      <p:pic>
        <p:nvPicPr>
          <p:cNvPr id="23" name="il_fi" descr="http://2.bp.blogspot.com/_LjjI7ugC_qI/S_88CqhWyeI/AAAAAAAAADo/kTKlW3w2RTM/s320/Flujo+de+energia+.jpg"/>
          <p:cNvPicPr/>
          <p:nvPr/>
        </p:nvPicPr>
        <p:blipFill>
          <a:blip r:embed="rId2"/>
          <a:srcRect/>
          <a:stretch>
            <a:fillRect/>
          </a:stretch>
        </p:blipFill>
        <p:spPr bwMode="auto">
          <a:xfrm>
            <a:off x="3122930" y="3528060"/>
            <a:ext cx="5238750" cy="264922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7" name="Rectangle 3"/>
          <p:cNvSpPr>
            <a:spLocks noGrp="1" noChangeArrowheads="1"/>
          </p:cNvSpPr>
          <p:nvPr>
            <p:ph type="body" idx="1"/>
          </p:nvPr>
        </p:nvSpPr>
        <p:spPr>
          <a:xfrm>
            <a:off x="2613025" y="762000"/>
            <a:ext cx="6400800" cy="5293360"/>
          </a:xfrm>
        </p:spPr>
        <p:txBody>
          <a:bodyPr/>
          <a:lstStyle/>
          <a:p>
            <a:r>
              <a:rPr lang="es-ES" sz="1600" b="1" dirty="0">
                <a:effectLst/>
              </a:rPr>
              <a:t>Por </a:t>
            </a:r>
            <a:r>
              <a:rPr lang="es-ES" sz="1600" b="1" dirty="0">
                <a:solidFill>
                  <a:schemeClr val="tx2"/>
                </a:solidFill>
                <a:effectLst/>
              </a:rPr>
              <a:t>sistema</a:t>
            </a:r>
            <a:r>
              <a:rPr lang="es-ES" sz="1600" b="1" dirty="0">
                <a:effectLst/>
              </a:rPr>
              <a:t> entendemos </a:t>
            </a:r>
            <a:r>
              <a:rPr lang="es-ES" sz="1600" b="1" dirty="0">
                <a:effectLst/>
                <a:sym typeface="Wingdings 3" pitchFamily="18" charset="2"/>
              </a:rPr>
              <a:t></a:t>
            </a:r>
            <a:r>
              <a:rPr lang="es-ES" sz="1600" b="1" dirty="0">
                <a:effectLst/>
              </a:rPr>
              <a:t> cualquier parte del universo que contenga materia y energía:</a:t>
            </a:r>
          </a:p>
          <a:p>
            <a:pPr lvl="1"/>
            <a:r>
              <a:rPr lang="es-ES" sz="1600" b="1" dirty="0"/>
              <a:t>Un sistema cerrado es aquel que no intercambia energía con el medio que lo rodea. </a:t>
            </a:r>
          </a:p>
          <a:p>
            <a:pPr lvl="1"/>
            <a:r>
              <a:rPr lang="es-ES" sz="1600" b="1" dirty="0"/>
              <a:t>Un sistema abierto intercambia energía y materia con el medio que los circunda. </a:t>
            </a:r>
            <a:r>
              <a:rPr lang="es-ES" sz="1600" b="1" dirty="0" err="1"/>
              <a:t>Ej</a:t>
            </a:r>
            <a:r>
              <a:rPr lang="es-ES" sz="1600" b="1" dirty="0"/>
              <a:t>: las células y los seres vivos.</a:t>
            </a:r>
            <a:r>
              <a:rPr lang="es-ES" sz="1600" dirty="0"/>
              <a:t> </a:t>
            </a:r>
          </a:p>
          <a:p>
            <a:endParaRPr lang="es-ES" sz="1600" b="1" dirty="0">
              <a:effectLst/>
            </a:endParaRPr>
          </a:p>
          <a:p>
            <a:r>
              <a:rPr lang="es-ES" sz="1600" b="1" dirty="0">
                <a:effectLst/>
              </a:rPr>
              <a:t>El </a:t>
            </a:r>
            <a:r>
              <a:rPr lang="es-ES" sz="1600" b="1" dirty="0">
                <a:solidFill>
                  <a:schemeClr val="tx2"/>
                </a:solidFill>
                <a:effectLst/>
              </a:rPr>
              <a:t>flujo de energía</a:t>
            </a:r>
            <a:r>
              <a:rPr lang="es-ES" sz="1600" b="1" dirty="0">
                <a:effectLst/>
              </a:rPr>
              <a:t> en el ecosistema es </a:t>
            </a:r>
            <a:r>
              <a:rPr lang="es-ES" sz="1600" b="1" dirty="0">
                <a:solidFill>
                  <a:schemeClr val="tx2"/>
                </a:solidFill>
                <a:effectLst/>
              </a:rPr>
              <a:t>abierto</a:t>
            </a:r>
            <a:r>
              <a:rPr lang="es-ES" sz="1600" b="1" dirty="0">
                <a:effectLst/>
              </a:rPr>
              <a:t>, puesto que, al ser utilizada en el seno de los niveles tróficos para el mantenimiento de las funciones propias de los seres vivos, se degrada y disipa en forma de calor (respiración). </a:t>
            </a:r>
            <a:r>
              <a:rPr lang="es-ES" sz="1600" dirty="0">
                <a:effectLst/>
              </a:rPr>
              <a:t>Por eso, decimos que </a:t>
            </a:r>
            <a:r>
              <a:rPr lang="es-ES" sz="1600" b="1" dirty="0">
                <a:effectLst/>
              </a:rPr>
              <a:t>el recorrido de la energía es un flujo unidireccional y abierto</a:t>
            </a:r>
            <a:r>
              <a:rPr lang="es-ES" sz="1600" dirty="0">
                <a:effectLst/>
              </a:rPr>
              <a:t>, y siempre discurre a través de los seres vivos, no del medio físico.</a:t>
            </a:r>
            <a:endParaRPr lang="es-CO" sz="1600" dirty="0">
              <a:effectLst/>
            </a:endParaRPr>
          </a:p>
          <a:p>
            <a:r>
              <a:rPr lang="es-ES" sz="1600" b="1" dirty="0" smtClean="0">
                <a:effectLst/>
              </a:rPr>
              <a:t>El </a:t>
            </a:r>
            <a:r>
              <a:rPr lang="es-ES" sz="1600" b="1" dirty="0">
                <a:solidFill>
                  <a:schemeClr val="tx2"/>
                </a:solidFill>
                <a:effectLst/>
              </a:rPr>
              <a:t>flujo de materia</a:t>
            </a:r>
            <a:r>
              <a:rPr lang="es-ES" sz="1600" b="1" dirty="0">
                <a:effectLst/>
              </a:rPr>
              <a:t> es, en gran medida, cerrado ya que los nutrientes son reciclados cuando la materia orgánica del suelo (restos, deyecciones,...) es transformada por los descomponedores en moléculas orgánicas o inorgánicas que, bien son nuevos nutrientes o bien se incorporan a nuevas cadenas tróficas </a:t>
            </a:r>
          </a:p>
        </p:txBody>
      </p:sp>
      <p:sp>
        <p:nvSpPr>
          <p:cNvPr id="251908" name="Rectangle 4"/>
          <p:cNvSpPr>
            <a:spLocks noChangeArrowheads="1"/>
          </p:cNvSpPr>
          <p:nvPr/>
        </p:nvSpPr>
        <p:spPr bwMode="auto">
          <a:xfrm>
            <a:off x="2568575" y="0"/>
            <a:ext cx="6400800" cy="525463"/>
          </a:xfrm>
          <a:prstGeom prst="rect">
            <a:avLst/>
          </a:prstGeom>
          <a:noFill/>
          <a:ln w="9525">
            <a:noFill/>
            <a:miter lim="800000"/>
            <a:headEnd/>
            <a:tailEnd/>
          </a:ln>
          <a:effectLst/>
        </p:spPr>
        <p:txBody>
          <a:bodyPr anchor="ctr"/>
          <a:lstStyle/>
          <a:p>
            <a:r>
              <a:rPr lang="es-ES" sz="2200">
                <a:effectLst>
                  <a:outerShdw blurRad="38100" dist="38100" dir="2700000" algn="tl">
                    <a:srgbClr val="C0C0C0"/>
                  </a:outerShdw>
                </a:effectLst>
              </a:rPr>
              <a:t>U2: MATERIA Y ENERGIA</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5" name="Rectangle 3"/>
          <p:cNvSpPr>
            <a:spLocks noChangeArrowheads="1"/>
          </p:cNvSpPr>
          <p:nvPr/>
        </p:nvSpPr>
        <p:spPr bwMode="auto">
          <a:xfrm>
            <a:off x="2568575" y="0"/>
            <a:ext cx="6400800" cy="525463"/>
          </a:xfrm>
          <a:prstGeom prst="rect">
            <a:avLst/>
          </a:prstGeom>
          <a:noFill/>
          <a:ln w="9525" algn="ctr">
            <a:noFill/>
            <a:miter lim="800000"/>
            <a:headEnd/>
            <a:tailEnd/>
          </a:ln>
          <a:effectLst/>
        </p:spPr>
        <p:txBody>
          <a:bodyPr anchor="ctr"/>
          <a:lstStyle/>
          <a:p>
            <a:r>
              <a:rPr lang="es-ES" sz="2200" dirty="0" smtClean="0">
                <a:effectLst>
                  <a:outerShdw blurRad="38100" dist="38100" dir="2700000" algn="tl">
                    <a:srgbClr val="C0C0C0"/>
                  </a:outerShdw>
                </a:effectLst>
              </a:rPr>
              <a:t>CADENA   </a:t>
            </a:r>
            <a:r>
              <a:rPr lang="es-ES" sz="2200" dirty="0">
                <a:effectLst>
                  <a:outerShdw blurRad="38100" dist="38100" dir="2700000" algn="tl">
                    <a:srgbClr val="C0C0C0"/>
                  </a:outerShdw>
                </a:effectLst>
              </a:rPr>
              <a:t>ALIMENTARIA</a:t>
            </a:r>
          </a:p>
        </p:txBody>
      </p:sp>
      <p:sp>
        <p:nvSpPr>
          <p:cNvPr id="243717" name="Text Box 5"/>
          <p:cNvSpPr txBox="1">
            <a:spLocks noChangeArrowheads="1"/>
          </p:cNvSpPr>
          <p:nvPr/>
        </p:nvSpPr>
        <p:spPr bwMode="auto">
          <a:xfrm>
            <a:off x="2670175" y="525463"/>
            <a:ext cx="6197600" cy="2092881"/>
          </a:xfrm>
          <a:prstGeom prst="rect">
            <a:avLst/>
          </a:prstGeom>
          <a:noFill/>
          <a:ln w="9525" algn="ctr">
            <a:noFill/>
            <a:miter lim="800000"/>
            <a:headEnd/>
            <a:tailEnd/>
          </a:ln>
          <a:effectLst/>
        </p:spPr>
        <p:txBody>
          <a:bodyPr>
            <a:spAutoFit/>
          </a:bodyPr>
          <a:lstStyle/>
          <a:p>
            <a:pPr algn="l"/>
            <a:r>
              <a:rPr lang="es-ES" b="1" dirty="0">
                <a:effectLst/>
              </a:rPr>
              <a:t>C</a:t>
            </a:r>
            <a:r>
              <a:rPr lang="es-ES" b="1" dirty="0">
                <a:solidFill>
                  <a:schemeClr val="tx1"/>
                </a:solidFill>
                <a:effectLst/>
              </a:rPr>
              <a:t>adena alimentaría o trófica </a:t>
            </a:r>
          </a:p>
          <a:p>
            <a:pPr algn="ctr"/>
            <a:r>
              <a:rPr lang="es-ES" b="1" dirty="0">
                <a:effectLst/>
                <a:sym typeface="Wingdings 3" pitchFamily="18" charset="2"/>
              </a:rPr>
              <a:t></a:t>
            </a:r>
          </a:p>
          <a:p>
            <a:pPr algn="l"/>
            <a:r>
              <a:rPr lang="es-ES" sz="1400" dirty="0">
                <a:solidFill>
                  <a:schemeClr val="tx1"/>
                </a:solidFill>
                <a:effectLst/>
              </a:rPr>
              <a:t>Cada una de las relaciones alimentarías que se establecen de forma lineal entre organismos que pertenecen a distintos niveles tróficos.</a:t>
            </a:r>
          </a:p>
          <a:p>
            <a:pPr algn="l"/>
            <a:r>
              <a:rPr lang="es-ES" sz="1400" dirty="0">
                <a:solidFill>
                  <a:schemeClr val="tx1"/>
                </a:solidFill>
                <a:effectLst/>
              </a:rPr>
              <a:t>La cadena alimentaría se </a:t>
            </a:r>
            <a:r>
              <a:rPr lang="es-ES" sz="1400" dirty="0" err="1" smtClean="0">
                <a:solidFill>
                  <a:schemeClr val="tx1"/>
                </a:solidFill>
                <a:effectLst/>
              </a:rPr>
              <a:t>divididen</a:t>
            </a:r>
            <a:r>
              <a:rPr lang="es-ES" sz="1400" dirty="0" smtClean="0">
                <a:solidFill>
                  <a:schemeClr val="tx1"/>
                </a:solidFill>
                <a:effectLst/>
              </a:rPr>
              <a:t> </a:t>
            </a:r>
            <a:r>
              <a:rPr lang="es-ES" sz="1400" dirty="0">
                <a:solidFill>
                  <a:schemeClr val="tx1"/>
                </a:solidFill>
                <a:effectLst/>
              </a:rPr>
              <a:t>en dos grandes categorías:</a:t>
            </a:r>
          </a:p>
          <a:p>
            <a:pPr algn="l"/>
            <a:r>
              <a:rPr lang="es-ES" sz="1400" dirty="0">
                <a:solidFill>
                  <a:schemeClr val="tx1"/>
                </a:solidFill>
                <a:effectLst/>
              </a:rPr>
              <a:t>1.- la red de pastoreo, que se inicia con las plantas verdes, algas o plancton que realiza la fotosíntesis.</a:t>
            </a:r>
          </a:p>
          <a:p>
            <a:pPr algn="l"/>
            <a:r>
              <a:rPr lang="es-ES" sz="1400" dirty="0">
                <a:solidFill>
                  <a:schemeClr val="tx1"/>
                </a:solidFill>
                <a:effectLst/>
              </a:rPr>
              <a:t>2.- la red de detritos que comienza con los detritos orgánicos. Estas redes están formadas por cadenas alimentarías independientes. </a:t>
            </a:r>
          </a:p>
        </p:txBody>
      </p:sp>
      <p:sp>
        <p:nvSpPr>
          <p:cNvPr id="243719" name="Text Box 7"/>
          <p:cNvSpPr txBox="1">
            <a:spLocks noChangeArrowheads="1"/>
          </p:cNvSpPr>
          <p:nvPr/>
        </p:nvSpPr>
        <p:spPr bwMode="auto">
          <a:xfrm>
            <a:off x="2613025" y="2986088"/>
            <a:ext cx="1914525" cy="336550"/>
          </a:xfrm>
          <a:prstGeom prst="rect">
            <a:avLst/>
          </a:prstGeom>
          <a:noFill/>
          <a:ln w="9525" algn="ctr">
            <a:noFill/>
            <a:miter lim="800000"/>
            <a:headEnd/>
            <a:tailEnd/>
          </a:ln>
          <a:effectLst/>
        </p:spPr>
        <p:txBody>
          <a:bodyPr>
            <a:spAutoFit/>
          </a:bodyPr>
          <a:lstStyle/>
          <a:p>
            <a:pPr algn="l">
              <a:spcBef>
                <a:spcPct val="50000"/>
              </a:spcBef>
            </a:pPr>
            <a:r>
              <a:rPr lang="es-ES" b="1">
                <a:effectLst/>
              </a:rPr>
              <a:t>E</a:t>
            </a:r>
            <a:r>
              <a:rPr lang="es-ES" b="1">
                <a:solidFill>
                  <a:schemeClr val="tx1"/>
                </a:solidFill>
                <a:effectLst/>
              </a:rPr>
              <a:t>j en Praderas:</a:t>
            </a:r>
          </a:p>
        </p:txBody>
      </p:sp>
      <p:grpSp>
        <p:nvGrpSpPr>
          <p:cNvPr id="243873" name="Group 161"/>
          <p:cNvGrpSpPr>
            <a:grpSpLocks/>
          </p:cNvGrpSpPr>
          <p:nvPr/>
        </p:nvGrpSpPr>
        <p:grpSpPr bwMode="auto">
          <a:xfrm>
            <a:off x="2670175" y="3289300"/>
            <a:ext cx="2930525" cy="3530600"/>
            <a:chOff x="2615" y="2096"/>
            <a:chExt cx="1846" cy="2224"/>
          </a:xfrm>
        </p:grpSpPr>
        <p:pic>
          <p:nvPicPr>
            <p:cNvPr id="243716" name="Picture 4" descr="Piramide alimentaria"/>
            <p:cNvPicPr>
              <a:picLocks noChangeAspect="1" noChangeArrowheads="1"/>
            </p:cNvPicPr>
            <p:nvPr/>
          </p:nvPicPr>
          <p:blipFill>
            <a:blip r:embed="rId2" cstate="print"/>
            <a:srcRect/>
            <a:stretch>
              <a:fillRect/>
            </a:stretch>
          </p:blipFill>
          <p:spPr bwMode="auto">
            <a:xfrm>
              <a:off x="2615" y="2096"/>
              <a:ext cx="1846" cy="2224"/>
            </a:xfrm>
            <a:prstGeom prst="rect">
              <a:avLst/>
            </a:prstGeom>
            <a:noFill/>
          </p:spPr>
        </p:pic>
        <p:sp>
          <p:nvSpPr>
            <p:cNvPr id="243867" name="Rectangle 155"/>
            <p:cNvSpPr>
              <a:spLocks noChangeArrowheads="1"/>
            </p:cNvSpPr>
            <p:nvPr/>
          </p:nvSpPr>
          <p:spPr bwMode="auto">
            <a:xfrm>
              <a:off x="3044" y="3666"/>
              <a:ext cx="1054" cy="212"/>
            </a:xfrm>
            <a:prstGeom prst="rect">
              <a:avLst/>
            </a:prstGeom>
            <a:solidFill>
              <a:schemeClr val="bg1"/>
            </a:solidFill>
            <a:ln w="9525" algn="ctr">
              <a:noFill/>
              <a:miter lim="800000"/>
              <a:headEnd/>
              <a:tailEnd/>
            </a:ln>
            <a:effectLst/>
          </p:spPr>
          <p:txBody>
            <a:bodyPr wrap="none" anchor="ctr"/>
            <a:lstStyle/>
            <a:p>
              <a:pPr algn="ctr" defTabSz="539750">
                <a:tabLst>
                  <a:tab pos="447675" algn="l"/>
                </a:tabLst>
              </a:pPr>
              <a:r>
                <a:rPr lang="es-ES" sz="800">
                  <a:effectLst>
                    <a:outerShdw blurRad="38100" dist="38100" dir="2700000" algn="tl">
                      <a:srgbClr val="C0C0C0"/>
                    </a:outerShdw>
                  </a:effectLst>
                </a:rPr>
                <a:t>Gacelas	Jirafas </a:t>
              </a:r>
            </a:p>
            <a:p>
              <a:pPr algn="ctr" defTabSz="539750">
                <a:tabLst>
                  <a:tab pos="447675" algn="l"/>
                </a:tabLst>
              </a:pPr>
              <a:r>
                <a:rPr lang="es-ES" sz="800">
                  <a:effectLst>
                    <a:outerShdw blurRad="38100" dist="38100" dir="2700000" algn="tl">
                      <a:srgbClr val="C0C0C0"/>
                    </a:outerShdw>
                  </a:effectLst>
                </a:rPr>
                <a:t>Antílopes		Cebras	Elefantes</a:t>
              </a:r>
            </a:p>
          </p:txBody>
        </p:sp>
        <p:sp>
          <p:nvSpPr>
            <p:cNvPr id="243868" name="Rectangle 156"/>
            <p:cNvSpPr>
              <a:spLocks noChangeArrowheads="1"/>
            </p:cNvSpPr>
            <p:nvPr/>
          </p:nvSpPr>
          <p:spPr bwMode="auto">
            <a:xfrm>
              <a:off x="3156" y="3294"/>
              <a:ext cx="778" cy="212"/>
            </a:xfrm>
            <a:prstGeom prst="rect">
              <a:avLst/>
            </a:prstGeom>
            <a:solidFill>
              <a:schemeClr val="bg1"/>
            </a:solidFill>
            <a:ln w="9525" algn="ctr">
              <a:noFill/>
              <a:miter lim="800000"/>
              <a:headEnd/>
              <a:tailEnd/>
            </a:ln>
            <a:effectLst/>
          </p:spPr>
          <p:txBody>
            <a:bodyPr wrap="none" anchor="ctr"/>
            <a:lstStyle/>
            <a:p>
              <a:pPr algn="ctr" defTabSz="539750">
                <a:tabLst>
                  <a:tab pos="447675" algn="l"/>
                </a:tabLst>
              </a:pPr>
              <a:r>
                <a:rPr lang="es-ES" sz="800">
                  <a:effectLst>
                    <a:outerShdw blurRad="38100" dist="38100" dir="2700000" algn="tl">
                      <a:srgbClr val="C0C0C0"/>
                    </a:outerShdw>
                  </a:effectLst>
                </a:rPr>
                <a:t>Leones	leopardos	chitas</a:t>
              </a:r>
            </a:p>
          </p:txBody>
        </p:sp>
        <p:sp>
          <p:nvSpPr>
            <p:cNvPr id="243869" name="Rectangle 157"/>
            <p:cNvSpPr>
              <a:spLocks noChangeArrowheads="1"/>
            </p:cNvSpPr>
            <p:nvPr/>
          </p:nvSpPr>
          <p:spPr bwMode="auto">
            <a:xfrm>
              <a:off x="3314" y="2768"/>
              <a:ext cx="506" cy="366"/>
            </a:xfrm>
            <a:prstGeom prst="rect">
              <a:avLst/>
            </a:prstGeom>
            <a:solidFill>
              <a:schemeClr val="bg1"/>
            </a:solidFill>
            <a:ln w="9525" algn="ctr">
              <a:noFill/>
              <a:miter lim="800000"/>
              <a:headEnd/>
              <a:tailEnd/>
            </a:ln>
            <a:effectLst/>
          </p:spPr>
          <p:txBody>
            <a:bodyPr wrap="none" anchor="ctr"/>
            <a:lstStyle/>
            <a:p>
              <a:pPr algn="ctr"/>
              <a:r>
                <a:rPr lang="es-ES" sz="1000">
                  <a:effectLst>
                    <a:outerShdw blurRad="38100" dist="38100" dir="2700000" algn="tl">
                      <a:srgbClr val="C0C0C0"/>
                    </a:outerShdw>
                  </a:effectLst>
                </a:rPr>
                <a:t>Buitres</a:t>
              </a:r>
            </a:p>
            <a:p>
              <a:pPr algn="ctr"/>
              <a:r>
                <a:rPr lang="es-ES" sz="1000">
                  <a:effectLst>
                    <a:outerShdw blurRad="38100" dist="38100" dir="2700000" algn="tl">
                      <a:srgbClr val="C0C0C0"/>
                    </a:outerShdw>
                  </a:effectLst>
                </a:rPr>
                <a:t>Chacales</a:t>
              </a:r>
            </a:p>
            <a:p>
              <a:pPr algn="ctr"/>
              <a:r>
                <a:rPr lang="es-ES" sz="1000">
                  <a:effectLst>
                    <a:outerShdw blurRad="38100" dist="38100" dir="2700000" algn="tl">
                      <a:srgbClr val="C0C0C0"/>
                    </a:outerShdw>
                  </a:effectLst>
                </a:rPr>
                <a:t>Hienas</a:t>
              </a:r>
            </a:p>
          </p:txBody>
        </p:sp>
        <p:sp>
          <p:nvSpPr>
            <p:cNvPr id="243870" name="Rectangle 158"/>
            <p:cNvSpPr>
              <a:spLocks noChangeArrowheads="1"/>
            </p:cNvSpPr>
            <p:nvPr/>
          </p:nvSpPr>
          <p:spPr bwMode="auto">
            <a:xfrm>
              <a:off x="3410" y="2622"/>
              <a:ext cx="292" cy="122"/>
            </a:xfrm>
            <a:prstGeom prst="rect">
              <a:avLst/>
            </a:prstGeom>
            <a:solidFill>
              <a:schemeClr val="bg1"/>
            </a:solidFill>
            <a:ln w="9525" algn="ctr">
              <a:noFill/>
              <a:miter lim="800000"/>
              <a:headEnd/>
              <a:tailEnd/>
            </a:ln>
            <a:effectLst/>
          </p:spPr>
          <p:txBody>
            <a:bodyPr wrap="none" anchor="ctr"/>
            <a:lstStyle/>
            <a:p>
              <a:pPr algn="ctr"/>
              <a:endParaRPr lang="es-ES_tradnl" sz="1000">
                <a:effectLst>
                  <a:outerShdw blurRad="38100" dist="38100" dir="2700000" algn="tl">
                    <a:srgbClr val="C0C0C0"/>
                  </a:outerShdw>
                </a:effectLst>
              </a:endParaRPr>
            </a:p>
          </p:txBody>
        </p:sp>
        <p:sp>
          <p:nvSpPr>
            <p:cNvPr id="243872" name="Line 160"/>
            <p:cNvSpPr>
              <a:spLocks noChangeShapeType="1"/>
            </p:cNvSpPr>
            <p:nvPr/>
          </p:nvSpPr>
          <p:spPr bwMode="auto">
            <a:xfrm>
              <a:off x="3766" y="2644"/>
              <a:ext cx="180" cy="474"/>
            </a:xfrm>
            <a:prstGeom prst="line">
              <a:avLst/>
            </a:prstGeom>
            <a:noFill/>
            <a:ln w="19050">
              <a:solidFill>
                <a:srgbClr val="003366"/>
              </a:solidFill>
              <a:round/>
              <a:headEnd/>
              <a:tailEnd/>
            </a:ln>
            <a:effectLst/>
          </p:spPr>
          <p:txBody>
            <a:bodyPr anchor="ctr"/>
            <a:lstStyle/>
            <a:p>
              <a:endParaRPr lang="es-ES_tradnl"/>
            </a:p>
          </p:txBody>
        </p:sp>
        <p:sp>
          <p:nvSpPr>
            <p:cNvPr id="243871" name="Line 159"/>
            <p:cNvSpPr>
              <a:spLocks noChangeShapeType="1"/>
            </p:cNvSpPr>
            <p:nvPr/>
          </p:nvSpPr>
          <p:spPr bwMode="auto">
            <a:xfrm flipH="1">
              <a:off x="3234" y="2502"/>
              <a:ext cx="180" cy="474"/>
            </a:xfrm>
            <a:prstGeom prst="line">
              <a:avLst/>
            </a:prstGeom>
            <a:noFill/>
            <a:ln w="19050">
              <a:solidFill>
                <a:srgbClr val="003366"/>
              </a:solidFill>
              <a:round/>
              <a:headEnd/>
              <a:tailEnd/>
            </a:ln>
            <a:effectLst/>
          </p:spPr>
          <p:txBody>
            <a:bodyPr anchor="ctr"/>
            <a:lstStyle/>
            <a:p>
              <a:endParaRPr lang="es-ES_tradnl"/>
            </a:p>
          </p:txBody>
        </p:sp>
      </p:grpSp>
      <p:sp>
        <p:nvSpPr>
          <p:cNvPr id="243875" name="Text Box 163"/>
          <p:cNvSpPr txBox="1">
            <a:spLocks noChangeArrowheads="1"/>
          </p:cNvSpPr>
          <p:nvPr/>
        </p:nvSpPr>
        <p:spPr bwMode="auto">
          <a:xfrm>
            <a:off x="5613400" y="5768975"/>
            <a:ext cx="3530600" cy="825500"/>
          </a:xfrm>
          <a:prstGeom prst="rect">
            <a:avLst/>
          </a:prstGeom>
          <a:noFill/>
          <a:ln w="9525" algn="ctr">
            <a:noFill/>
            <a:miter lim="800000"/>
            <a:headEnd/>
            <a:tailEnd/>
          </a:ln>
          <a:effectLst/>
        </p:spPr>
        <p:txBody>
          <a:bodyPr>
            <a:spAutoFit/>
          </a:bodyPr>
          <a:lstStyle/>
          <a:p>
            <a:pPr algn="l">
              <a:spcBef>
                <a:spcPct val="50000"/>
              </a:spcBef>
            </a:pPr>
            <a:r>
              <a:rPr lang="es-ES" sz="800" b="1">
                <a:solidFill>
                  <a:schemeClr val="tx1"/>
                </a:solidFill>
                <a:effectLst/>
              </a:rPr>
              <a:t>En un ecosistema acuático la biodiversidad, o número de especies vegetales y animales que habitan en él, es menor que en uno terrestre. La base nutritiva está en el fitoplancton y en el zooplancton.</a:t>
            </a:r>
            <a:br>
              <a:rPr lang="es-ES" sz="800" b="1">
                <a:solidFill>
                  <a:schemeClr val="tx1"/>
                </a:solidFill>
                <a:effectLst/>
              </a:rPr>
            </a:br>
            <a:r>
              <a:rPr lang="es-ES" sz="800" b="1">
                <a:solidFill>
                  <a:schemeClr val="tx1"/>
                </a:solidFill>
                <a:effectLst/>
              </a:rPr>
              <a:t>La escala va en ascenso desde los peces y batracios hasta las aves acuáticas como el pato, y aéreas como el águila. </a:t>
            </a:r>
          </a:p>
        </p:txBody>
      </p:sp>
      <p:grpSp>
        <p:nvGrpSpPr>
          <p:cNvPr id="243932" name="Group 220"/>
          <p:cNvGrpSpPr>
            <a:grpSpLocks/>
          </p:cNvGrpSpPr>
          <p:nvPr/>
        </p:nvGrpSpPr>
        <p:grpSpPr bwMode="auto">
          <a:xfrm>
            <a:off x="5345113" y="2986088"/>
            <a:ext cx="3798887" cy="2705100"/>
            <a:chOff x="3367" y="1881"/>
            <a:chExt cx="2393" cy="1704"/>
          </a:xfrm>
        </p:grpSpPr>
        <p:pic>
          <p:nvPicPr>
            <p:cNvPr id="243877" name="Picture 165" descr="C A costera 2"/>
            <p:cNvPicPr>
              <a:picLocks noChangeAspect="1" noChangeArrowheads="1"/>
            </p:cNvPicPr>
            <p:nvPr/>
          </p:nvPicPr>
          <p:blipFill>
            <a:blip r:embed="rId3" cstate="print"/>
            <a:srcRect/>
            <a:stretch>
              <a:fillRect/>
            </a:stretch>
          </p:blipFill>
          <p:spPr bwMode="auto">
            <a:xfrm>
              <a:off x="3526" y="2077"/>
              <a:ext cx="2139" cy="1491"/>
            </a:xfrm>
            <a:prstGeom prst="rect">
              <a:avLst/>
            </a:prstGeom>
            <a:noFill/>
          </p:spPr>
        </p:pic>
        <p:sp>
          <p:nvSpPr>
            <p:cNvPr id="243878" name="Text Box 166"/>
            <p:cNvSpPr txBox="1">
              <a:spLocks noChangeArrowheads="1"/>
            </p:cNvSpPr>
            <p:nvPr/>
          </p:nvSpPr>
          <p:spPr bwMode="auto">
            <a:xfrm>
              <a:off x="3510" y="1881"/>
              <a:ext cx="1494" cy="212"/>
            </a:xfrm>
            <a:prstGeom prst="rect">
              <a:avLst/>
            </a:prstGeom>
            <a:noFill/>
            <a:ln w="9525" algn="ctr">
              <a:noFill/>
              <a:miter lim="800000"/>
              <a:headEnd/>
              <a:tailEnd/>
            </a:ln>
            <a:effectLst/>
          </p:spPr>
          <p:txBody>
            <a:bodyPr>
              <a:spAutoFit/>
            </a:bodyPr>
            <a:lstStyle/>
            <a:p>
              <a:pPr algn="l">
                <a:spcBef>
                  <a:spcPct val="50000"/>
                </a:spcBef>
              </a:pPr>
              <a:r>
                <a:rPr lang="es-ES" b="1" dirty="0" err="1">
                  <a:effectLst/>
                </a:rPr>
                <a:t>E</a:t>
              </a:r>
              <a:r>
                <a:rPr lang="es-ES" b="1" dirty="0" err="1">
                  <a:solidFill>
                    <a:schemeClr val="tx1"/>
                  </a:solidFill>
                  <a:effectLst/>
                </a:rPr>
                <a:t>j</a:t>
              </a:r>
              <a:r>
                <a:rPr lang="es-ES" b="1" dirty="0">
                  <a:solidFill>
                    <a:schemeClr val="tx1"/>
                  </a:solidFill>
                  <a:effectLst/>
                </a:rPr>
                <a:t> en E. Costeros:</a:t>
              </a:r>
            </a:p>
          </p:txBody>
        </p:sp>
        <p:sp>
          <p:nvSpPr>
            <p:cNvPr id="243879" name="Rectangle 167"/>
            <p:cNvSpPr>
              <a:spLocks noChangeArrowheads="1"/>
            </p:cNvSpPr>
            <p:nvPr/>
          </p:nvSpPr>
          <p:spPr bwMode="auto">
            <a:xfrm>
              <a:off x="3376" y="2474"/>
              <a:ext cx="374" cy="77"/>
            </a:xfrm>
            <a:prstGeom prst="rect">
              <a:avLst/>
            </a:prstGeom>
            <a:solidFill>
              <a:schemeClr val="bg1"/>
            </a:solidFill>
            <a:ln w="9525" algn="ctr">
              <a:noFill/>
              <a:miter lim="800000"/>
              <a:headEnd/>
              <a:tailEnd/>
            </a:ln>
            <a:effectLst/>
          </p:spPr>
          <p:txBody>
            <a:bodyPr lIns="0" tIns="0" rIns="0" bIns="0" anchor="ctr" anchorCtr="1">
              <a:spAutoFit/>
            </a:bodyPr>
            <a:lstStyle/>
            <a:p>
              <a:pPr algn="ctr"/>
              <a:r>
                <a:rPr lang="es-ES" sz="800" b="1">
                  <a:solidFill>
                    <a:schemeClr val="tx1"/>
                  </a:solidFill>
                  <a:effectLst/>
                </a:rPr>
                <a:t>Zorro ártico</a:t>
              </a:r>
            </a:p>
          </p:txBody>
        </p:sp>
        <p:sp>
          <p:nvSpPr>
            <p:cNvPr id="243880" name="Rectangle 168"/>
            <p:cNvSpPr>
              <a:spLocks noChangeArrowheads="1"/>
            </p:cNvSpPr>
            <p:nvPr/>
          </p:nvSpPr>
          <p:spPr bwMode="auto">
            <a:xfrm>
              <a:off x="3412" y="2689"/>
              <a:ext cx="302" cy="77"/>
            </a:xfrm>
            <a:prstGeom prst="rect">
              <a:avLst/>
            </a:prstGeom>
            <a:solidFill>
              <a:schemeClr val="bg1"/>
            </a:solidFill>
            <a:ln w="9525" algn="ctr">
              <a:noFill/>
              <a:miter lim="800000"/>
              <a:headEnd/>
              <a:tailEnd/>
            </a:ln>
            <a:effectLst/>
          </p:spPr>
          <p:txBody>
            <a:bodyPr lIns="0" tIns="0" rIns="0" bIns="0" anchor="ctr" anchorCtr="1">
              <a:spAutoFit/>
            </a:bodyPr>
            <a:lstStyle/>
            <a:p>
              <a:pPr algn="ctr"/>
              <a:r>
                <a:rPr lang="es-ES" sz="800" b="1">
                  <a:solidFill>
                    <a:schemeClr val="tx1"/>
                  </a:solidFill>
                  <a:effectLst/>
                </a:rPr>
                <a:t>Cría foca</a:t>
              </a:r>
            </a:p>
          </p:txBody>
        </p:sp>
        <p:sp>
          <p:nvSpPr>
            <p:cNvPr id="243881" name="Rectangle 169"/>
            <p:cNvSpPr>
              <a:spLocks noChangeArrowheads="1"/>
            </p:cNvSpPr>
            <p:nvPr/>
          </p:nvSpPr>
          <p:spPr bwMode="auto">
            <a:xfrm>
              <a:off x="3811" y="2487"/>
              <a:ext cx="314" cy="75"/>
            </a:xfrm>
            <a:prstGeom prst="rect">
              <a:avLst/>
            </a:prstGeom>
            <a:solidFill>
              <a:schemeClr val="bg1"/>
            </a:solidFill>
            <a:ln w="9525" algn="ctr">
              <a:noFill/>
              <a:miter lim="800000"/>
              <a:headEnd/>
              <a:tailEnd/>
            </a:ln>
            <a:effectLst/>
          </p:spPr>
          <p:txBody>
            <a:bodyPr lIns="0" tIns="0" rIns="0" bIns="0" anchor="ctr" anchorCtr="1">
              <a:spAutoFit/>
            </a:bodyPr>
            <a:lstStyle/>
            <a:p>
              <a:pPr algn="ctr"/>
              <a:r>
                <a:rPr lang="es-ES" sz="800" b="1">
                  <a:solidFill>
                    <a:schemeClr val="tx1"/>
                  </a:solidFill>
                  <a:effectLst/>
                </a:rPr>
                <a:t>Oso polar</a:t>
              </a:r>
            </a:p>
          </p:txBody>
        </p:sp>
        <p:sp>
          <p:nvSpPr>
            <p:cNvPr id="243883" name="Line 171"/>
            <p:cNvSpPr>
              <a:spLocks noChangeShapeType="1"/>
            </p:cNvSpPr>
            <p:nvPr/>
          </p:nvSpPr>
          <p:spPr bwMode="auto">
            <a:xfrm flipH="1" flipV="1">
              <a:off x="3870" y="2631"/>
              <a:ext cx="234" cy="18"/>
            </a:xfrm>
            <a:prstGeom prst="line">
              <a:avLst/>
            </a:prstGeom>
            <a:noFill/>
            <a:ln w="12700">
              <a:solidFill>
                <a:schemeClr val="tx1"/>
              </a:solidFill>
              <a:round/>
              <a:headEnd/>
              <a:tailEnd type="triangle" w="med" len="med"/>
            </a:ln>
            <a:effectLst/>
          </p:spPr>
          <p:txBody>
            <a:bodyPr anchor="ctr"/>
            <a:lstStyle/>
            <a:p>
              <a:endParaRPr lang="es-ES_tradnl"/>
            </a:p>
          </p:txBody>
        </p:sp>
        <p:sp>
          <p:nvSpPr>
            <p:cNvPr id="243884" name="Line 172"/>
            <p:cNvSpPr>
              <a:spLocks noChangeShapeType="1"/>
            </p:cNvSpPr>
            <p:nvPr/>
          </p:nvSpPr>
          <p:spPr bwMode="auto">
            <a:xfrm flipV="1">
              <a:off x="3621" y="2625"/>
              <a:ext cx="96" cy="30"/>
            </a:xfrm>
            <a:prstGeom prst="line">
              <a:avLst/>
            </a:prstGeom>
            <a:noFill/>
            <a:ln w="12700">
              <a:solidFill>
                <a:schemeClr val="tx1"/>
              </a:solidFill>
              <a:round/>
              <a:headEnd/>
              <a:tailEnd type="triangle" w="med" len="med"/>
            </a:ln>
            <a:effectLst/>
          </p:spPr>
          <p:txBody>
            <a:bodyPr anchor="ctr"/>
            <a:lstStyle/>
            <a:p>
              <a:endParaRPr lang="es-ES_tradnl"/>
            </a:p>
          </p:txBody>
        </p:sp>
        <p:sp>
          <p:nvSpPr>
            <p:cNvPr id="243885" name="Line 173"/>
            <p:cNvSpPr>
              <a:spLocks noChangeShapeType="1"/>
            </p:cNvSpPr>
            <p:nvPr/>
          </p:nvSpPr>
          <p:spPr bwMode="auto">
            <a:xfrm flipH="1" flipV="1">
              <a:off x="3561" y="2589"/>
              <a:ext cx="12" cy="75"/>
            </a:xfrm>
            <a:prstGeom prst="line">
              <a:avLst/>
            </a:prstGeom>
            <a:noFill/>
            <a:ln w="12700">
              <a:solidFill>
                <a:schemeClr val="tx1"/>
              </a:solidFill>
              <a:round/>
              <a:headEnd/>
              <a:tailEnd type="triangle" w="med" len="med"/>
            </a:ln>
            <a:effectLst/>
          </p:spPr>
          <p:txBody>
            <a:bodyPr anchor="ctr"/>
            <a:lstStyle/>
            <a:p>
              <a:endParaRPr lang="es-ES_tradnl"/>
            </a:p>
          </p:txBody>
        </p:sp>
        <p:sp>
          <p:nvSpPr>
            <p:cNvPr id="243886" name="Line 174"/>
            <p:cNvSpPr>
              <a:spLocks noChangeShapeType="1"/>
            </p:cNvSpPr>
            <p:nvPr/>
          </p:nvSpPr>
          <p:spPr bwMode="auto">
            <a:xfrm flipH="1" flipV="1">
              <a:off x="3804" y="2691"/>
              <a:ext cx="72" cy="216"/>
            </a:xfrm>
            <a:prstGeom prst="line">
              <a:avLst/>
            </a:prstGeom>
            <a:noFill/>
            <a:ln w="12700">
              <a:solidFill>
                <a:schemeClr val="tx1"/>
              </a:solidFill>
              <a:round/>
              <a:headEnd/>
              <a:tailEnd type="triangle" w="med" len="med"/>
            </a:ln>
            <a:effectLst/>
          </p:spPr>
          <p:txBody>
            <a:bodyPr anchor="ctr"/>
            <a:lstStyle/>
            <a:p>
              <a:endParaRPr lang="es-ES_tradnl"/>
            </a:p>
          </p:txBody>
        </p:sp>
        <p:sp>
          <p:nvSpPr>
            <p:cNvPr id="243887" name="Line 175"/>
            <p:cNvSpPr>
              <a:spLocks noChangeShapeType="1"/>
            </p:cNvSpPr>
            <p:nvPr/>
          </p:nvSpPr>
          <p:spPr bwMode="auto">
            <a:xfrm flipH="1" flipV="1">
              <a:off x="3963" y="3000"/>
              <a:ext cx="72" cy="21"/>
            </a:xfrm>
            <a:prstGeom prst="line">
              <a:avLst/>
            </a:prstGeom>
            <a:noFill/>
            <a:ln w="12700">
              <a:solidFill>
                <a:schemeClr val="tx1"/>
              </a:solidFill>
              <a:round/>
              <a:headEnd/>
              <a:tailEnd type="triangle" w="med" len="med"/>
            </a:ln>
            <a:effectLst/>
          </p:spPr>
          <p:txBody>
            <a:bodyPr anchor="ctr"/>
            <a:lstStyle/>
            <a:p>
              <a:endParaRPr lang="es-ES_tradnl"/>
            </a:p>
          </p:txBody>
        </p:sp>
        <p:sp>
          <p:nvSpPr>
            <p:cNvPr id="243888" name="Line 176"/>
            <p:cNvSpPr>
              <a:spLocks noChangeShapeType="1"/>
            </p:cNvSpPr>
            <p:nvPr/>
          </p:nvSpPr>
          <p:spPr bwMode="auto">
            <a:xfrm flipH="1" flipV="1">
              <a:off x="3804" y="3051"/>
              <a:ext cx="234" cy="6"/>
            </a:xfrm>
            <a:prstGeom prst="line">
              <a:avLst/>
            </a:prstGeom>
            <a:noFill/>
            <a:ln w="12700">
              <a:solidFill>
                <a:schemeClr val="tx1"/>
              </a:solidFill>
              <a:round/>
              <a:headEnd/>
              <a:tailEnd type="triangle" w="med" len="med"/>
            </a:ln>
            <a:effectLst/>
          </p:spPr>
          <p:txBody>
            <a:bodyPr anchor="ctr"/>
            <a:lstStyle/>
            <a:p>
              <a:endParaRPr lang="es-ES_tradnl"/>
            </a:p>
          </p:txBody>
        </p:sp>
        <p:sp>
          <p:nvSpPr>
            <p:cNvPr id="243889" name="Line 177"/>
            <p:cNvSpPr>
              <a:spLocks noChangeShapeType="1"/>
            </p:cNvSpPr>
            <p:nvPr/>
          </p:nvSpPr>
          <p:spPr bwMode="auto">
            <a:xfrm flipV="1">
              <a:off x="3750" y="2997"/>
              <a:ext cx="84" cy="33"/>
            </a:xfrm>
            <a:prstGeom prst="line">
              <a:avLst/>
            </a:prstGeom>
            <a:noFill/>
            <a:ln w="12700">
              <a:solidFill>
                <a:schemeClr val="tx1"/>
              </a:solidFill>
              <a:round/>
              <a:headEnd/>
              <a:tailEnd type="triangle" w="med" len="med"/>
            </a:ln>
            <a:effectLst/>
          </p:spPr>
          <p:txBody>
            <a:bodyPr anchor="ctr"/>
            <a:lstStyle/>
            <a:p>
              <a:endParaRPr lang="es-ES_tradnl"/>
            </a:p>
          </p:txBody>
        </p:sp>
        <p:sp>
          <p:nvSpPr>
            <p:cNvPr id="243890" name="Rectangle 178"/>
            <p:cNvSpPr>
              <a:spLocks noChangeArrowheads="1"/>
            </p:cNvSpPr>
            <p:nvPr/>
          </p:nvSpPr>
          <p:spPr bwMode="auto">
            <a:xfrm>
              <a:off x="3367" y="2896"/>
              <a:ext cx="473" cy="77"/>
            </a:xfrm>
            <a:prstGeom prst="rect">
              <a:avLst/>
            </a:prstGeom>
            <a:solidFill>
              <a:schemeClr val="bg1"/>
            </a:solidFill>
            <a:ln w="9525" algn="ctr">
              <a:noFill/>
              <a:miter lim="800000"/>
              <a:headEnd/>
              <a:tailEnd/>
            </a:ln>
            <a:effectLst/>
          </p:spPr>
          <p:txBody>
            <a:bodyPr lIns="0" tIns="0" rIns="0" bIns="0" anchor="ctr" anchorCtr="1">
              <a:spAutoFit/>
            </a:bodyPr>
            <a:lstStyle/>
            <a:p>
              <a:pPr algn="ctr"/>
              <a:r>
                <a:rPr lang="es-ES" sz="800" b="1">
                  <a:solidFill>
                    <a:schemeClr val="tx1"/>
                  </a:solidFill>
                  <a:effectLst/>
                </a:rPr>
                <a:t>Foca de anillos</a:t>
              </a:r>
            </a:p>
          </p:txBody>
        </p:sp>
        <p:sp>
          <p:nvSpPr>
            <p:cNvPr id="243891" name="Rectangle 179"/>
            <p:cNvSpPr>
              <a:spLocks noChangeArrowheads="1"/>
            </p:cNvSpPr>
            <p:nvPr/>
          </p:nvSpPr>
          <p:spPr bwMode="auto">
            <a:xfrm>
              <a:off x="3409" y="2994"/>
              <a:ext cx="248" cy="154"/>
            </a:xfrm>
            <a:prstGeom prst="rect">
              <a:avLst/>
            </a:prstGeom>
            <a:solidFill>
              <a:schemeClr val="bg1"/>
            </a:solidFill>
            <a:ln w="9525" algn="ctr">
              <a:noFill/>
              <a:miter lim="800000"/>
              <a:headEnd/>
              <a:tailEnd/>
            </a:ln>
            <a:effectLst/>
          </p:spPr>
          <p:txBody>
            <a:bodyPr lIns="0" tIns="0" rIns="0" bIns="0" anchor="ctr" anchorCtr="1">
              <a:spAutoFit/>
            </a:bodyPr>
            <a:lstStyle/>
            <a:p>
              <a:pPr algn="ctr"/>
              <a:r>
                <a:rPr lang="es-ES" sz="800" b="1">
                  <a:solidFill>
                    <a:schemeClr val="tx1"/>
                  </a:solidFill>
                  <a:effectLst/>
                </a:rPr>
                <a:t>Bacalao ártico</a:t>
              </a:r>
            </a:p>
          </p:txBody>
        </p:sp>
        <p:sp>
          <p:nvSpPr>
            <p:cNvPr id="243892" name="Rectangle 180"/>
            <p:cNvSpPr>
              <a:spLocks noChangeArrowheads="1"/>
            </p:cNvSpPr>
            <p:nvPr/>
          </p:nvSpPr>
          <p:spPr bwMode="auto">
            <a:xfrm>
              <a:off x="3664" y="3102"/>
              <a:ext cx="407" cy="154"/>
            </a:xfrm>
            <a:prstGeom prst="rect">
              <a:avLst/>
            </a:prstGeom>
            <a:solidFill>
              <a:schemeClr val="bg1"/>
            </a:solidFill>
            <a:ln w="9525" algn="ctr">
              <a:noFill/>
              <a:miter lim="800000"/>
              <a:headEnd/>
              <a:tailEnd/>
            </a:ln>
            <a:effectLst/>
          </p:spPr>
          <p:txBody>
            <a:bodyPr lIns="0" tIns="0" rIns="0" bIns="0" anchor="ctr" anchorCtr="1">
              <a:spAutoFit/>
            </a:bodyPr>
            <a:lstStyle/>
            <a:p>
              <a:pPr algn="ctr"/>
              <a:r>
                <a:rPr lang="es-ES" sz="800" b="1">
                  <a:solidFill>
                    <a:schemeClr val="tx1"/>
                  </a:solidFill>
                  <a:effectLst/>
                </a:rPr>
                <a:t>Zooplancton carnívoro</a:t>
              </a:r>
            </a:p>
          </p:txBody>
        </p:sp>
        <p:sp>
          <p:nvSpPr>
            <p:cNvPr id="243893" name="Rectangle 181"/>
            <p:cNvSpPr>
              <a:spLocks noChangeArrowheads="1"/>
            </p:cNvSpPr>
            <p:nvPr/>
          </p:nvSpPr>
          <p:spPr bwMode="auto">
            <a:xfrm>
              <a:off x="4249" y="3087"/>
              <a:ext cx="407" cy="154"/>
            </a:xfrm>
            <a:prstGeom prst="rect">
              <a:avLst/>
            </a:prstGeom>
            <a:solidFill>
              <a:schemeClr val="bg1"/>
            </a:solidFill>
            <a:ln w="9525" algn="ctr">
              <a:noFill/>
              <a:miter lim="800000"/>
              <a:headEnd/>
              <a:tailEnd/>
            </a:ln>
            <a:effectLst/>
          </p:spPr>
          <p:txBody>
            <a:bodyPr lIns="0" tIns="0" rIns="0" bIns="0" anchor="ctr" anchorCtr="1">
              <a:spAutoFit/>
            </a:bodyPr>
            <a:lstStyle/>
            <a:p>
              <a:pPr algn="ctr"/>
              <a:r>
                <a:rPr lang="es-ES" sz="800" b="1">
                  <a:solidFill>
                    <a:schemeClr val="tx1"/>
                  </a:solidFill>
                  <a:effectLst/>
                </a:rPr>
                <a:t>Zooplancton herbívoro</a:t>
              </a:r>
            </a:p>
          </p:txBody>
        </p:sp>
        <p:sp>
          <p:nvSpPr>
            <p:cNvPr id="243894" name="Rectangle 182"/>
            <p:cNvSpPr>
              <a:spLocks noChangeArrowheads="1"/>
            </p:cNvSpPr>
            <p:nvPr/>
          </p:nvSpPr>
          <p:spPr bwMode="auto">
            <a:xfrm>
              <a:off x="4096" y="3409"/>
              <a:ext cx="473" cy="77"/>
            </a:xfrm>
            <a:prstGeom prst="rect">
              <a:avLst/>
            </a:prstGeom>
            <a:solidFill>
              <a:schemeClr val="bg1"/>
            </a:solidFill>
            <a:ln w="9525" algn="ctr">
              <a:noFill/>
              <a:miter lim="800000"/>
              <a:headEnd/>
              <a:tailEnd/>
            </a:ln>
            <a:effectLst/>
          </p:spPr>
          <p:txBody>
            <a:bodyPr lIns="0" tIns="0" rIns="0" bIns="0" anchor="ctr" anchorCtr="1">
              <a:spAutoFit/>
            </a:bodyPr>
            <a:lstStyle/>
            <a:p>
              <a:pPr algn="ctr"/>
              <a:r>
                <a:rPr lang="es-ES" sz="800" b="1">
                  <a:solidFill>
                    <a:schemeClr val="tx1"/>
                  </a:solidFill>
                  <a:effectLst/>
                </a:rPr>
                <a:t>Ballena franca</a:t>
              </a:r>
            </a:p>
          </p:txBody>
        </p:sp>
        <p:sp>
          <p:nvSpPr>
            <p:cNvPr id="243895" name="Rectangle 183"/>
            <p:cNvSpPr>
              <a:spLocks noChangeArrowheads="1"/>
            </p:cNvSpPr>
            <p:nvPr/>
          </p:nvSpPr>
          <p:spPr bwMode="auto">
            <a:xfrm>
              <a:off x="4483" y="3259"/>
              <a:ext cx="239" cy="77"/>
            </a:xfrm>
            <a:prstGeom prst="rect">
              <a:avLst/>
            </a:prstGeom>
            <a:solidFill>
              <a:schemeClr val="bg1"/>
            </a:solidFill>
            <a:ln w="9525" algn="ctr">
              <a:noFill/>
              <a:miter lim="800000"/>
              <a:headEnd/>
              <a:tailEnd/>
            </a:ln>
            <a:effectLst/>
          </p:spPr>
          <p:txBody>
            <a:bodyPr lIns="0" tIns="0" rIns="0" bIns="0" anchor="ctr" anchorCtr="1">
              <a:spAutoFit/>
            </a:bodyPr>
            <a:lstStyle/>
            <a:p>
              <a:pPr algn="ctr"/>
              <a:r>
                <a:rPr lang="es-ES" sz="800" b="1">
                  <a:solidFill>
                    <a:schemeClr val="tx1"/>
                  </a:solidFill>
                  <a:effectLst/>
                </a:rPr>
                <a:t>Beluga</a:t>
              </a:r>
            </a:p>
          </p:txBody>
        </p:sp>
        <p:sp>
          <p:nvSpPr>
            <p:cNvPr id="243897" name="Line 185"/>
            <p:cNvSpPr>
              <a:spLocks noChangeShapeType="1"/>
            </p:cNvSpPr>
            <p:nvPr/>
          </p:nvSpPr>
          <p:spPr bwMode="auto">
            <a:xfrm>
              <a:off x="4146" y="3156"/>
              <a:ext cx="24" cy="81"/>
            </a:xfrm>
            <a:prstGeom prst="line">
              <a:avLst/>
            </a:prstGeom>
            <a:noFill/>
            <a:ln w="12700">
              <a:solidFill>
                <a:schemeClr val="tx1"/>
              </a:solidFill>
              <a:round/>
              <a:headEnd/>
              <a:tailEnd type="triangle" w="med" len="med"/>
            </a:ln>
            <a:effectLst/>
          </p:spPr>
          <p:txBody>
            <a:bodyPr anchor="ctr"/>
            <a:lstStyle/>
            <a:p>
              <a:endParaRPr lang="es-ES_tradnl"/>
            </a:p>
          </p:txBody>
        </p:sp>
        <p:sp>
          <p:nvSpPr>
            <p:cNvPr id="243898" name="Line 186"/>
            <p:cNvSpPr>
              <a:spLocks noChangeShapeType="1"/>
            </p:cNvSpPr>
            <p:nvPr/>
          </p:nvSpPr>
          <p:spPr bwMode="auto">
            <a:xfrm flipH="1">
              <a:off x="4473" y="2877"/>
              <a:ext cx="66" cy="48"/>
            </a:xfrm>
            <a:prstGeom prst="line">
              <a:avLst/>
            </a:prstGeom>
            <a:noFill/>
            <a:ln w="12700">
              <a:solidFill>
                <a:schemeClr val="tx1"/>
              </a:solidFill>
              <a:round/>
              <a:headEnd/>
              <a:tailEnd type="triangle" w="med" len="med"/>
            </a:ln>
            <a:effectLst/>
          </p:spPr>
          <p:txBody>
            <a:bodyPr anchor="ctr"/>
            <a:lstStyle/>
            <a:p>
              <a:endParaRPr lang="es-ES_tradnl"/>
            </a:p>
          </p:txBody>
        </p:sp>
        <p:sp>
          <p:nvSpPr>
            <p:cNvPr id="243899" name="Line 187"/>
            <p:cNvSpPr>
              <a:spLocks noChangeShapeType="1"/>
            </p:cNvSpPr>
            <p:nvPr/>
          </p:nvSpPr>
          <p:spPr bwMode="auto">
            <a:xfrm flipH="1">
              <a:off x="4242" y="3012"/>
              <a:ext cx="54" cy="15"/>
            </a:xfrm>
            <a:prstGeom prst="line">
              <a:avLst/>
            </a:prstGeom>
            <a:noFill/>
            <a:ln w="12700">
              <a:solidFill>
                <a:schemeClr val="tx1"/>
              </a:solidFill>
              <a:round/>
              <a:headEnd/>
              <a:tailEnd type="triangle" w="med" len="med"/>
            </a:ln>
            <a:effectLst/>
          </p:spPr>
          <p:txBody>
            <a:bodyPr anchor="ctr"/>
            <a:lstStyle/>
            <a:p>
              <a:endParaRPr lang="es-ES_tradnl"/>
            </a:p>
          </p:txBody>
        </p:sp>
        <p:sp>
          <p:nvSpPr>
            <p:cNvPr id="243900" name="Line 188"/>
            <p:cNvSpPr>
              <a:spLocks noChangeShapeType="1"/>
            </p:cNvSpPr>
            <p:nvPr/>
          </p:nvSpPr>
          <p:spPr bwMode="auto">
            <a:xfrm>
              <a:off x="4221" y="2385"/>
              <a:ext cx="333" cy="330"/>
            </a:xfrm>
            <a:prstGeom prst="line">
              <a:avLst/>
            </a:prstGeom>
            <a:noFill/>
            <a:ln w="12700">
              <a:solidFill>
                <a:schemeClr val="tx1"/>
              </a:solidFill>
              <a:round/>
              <a:headEnd/>
              <a:tailEnd type="triangle" w="med" len="med"/>
            </a:ln>
            <a:effectLst/>
          </p:spPr>
          <p:txBody>
            <a:bodyPr anchor="ctr"/>
            <a:lstStyle/>
            <a:p>
              <a:endParaRPr lang="es-ES_tradnl"/>
            </a:p>
          </p:txBody>
        </p:sp>
        <p:sp>
          <p:nvSpPr>
            <p:cNvPr id="243882" name="Rectangle 170"/>
            <p:cNvSpPr>
              <a:spLocks noChangeArrowheads="1"/>
            </p:cNvSpPr>
            <p:nvPr/>
          </p:nvSpPr>
          <p:spPr bwMode="auto">
            <a:xfrm>
              <a:off x="4117" y="2542"/>
              <a:ext cx="473" cy="77"/>
            </a:xfrm>
            <a:prstGeom prst="rect">
              <a:avLst/>
            </a:prstGeom>
            <a:solidFill>
              <a:schemeClr val="bg1"/>
            </a:solidFill>
            <a:ln w="9525" algn="ctr">
              <a:noFill/>
              <a:miter lim="800000"/>
              <a:headEnd/>
              <a:tailEnd/>
            </a:ln>
            <a:effectLst/>
          </p:spPr>
          <p:txBody>
            <a:bodyPr lIns="0" tIns="0" rIns="0" bIns="0" anchor="ctr" anchorCtr="1">
              <a:spAutoFit/>
            </a:bodyPr>
            <a:lstStyle/>
            <a:p>
              <a:pPr algn="ctr"/>
              <a:r>
                <a:rPr lang="es-ES" sz="800" b="1">
                  <a:solidFill>
                    <a:schemeClr val="tx1"/>
                  </a:solidFill>
                  <a:effectLst/>
                </a:rPr>
                <a:t>Foca de anillos</a:t>
              </a:r>
            </a:p>
          </p:txBody>
        </p:sp>
        <p:sp>
          <p:nvSpPr>
            <p:cNvPr id="243901" name="Line 189"/>
            <p:cNvSpPr>
              <a:spLocks noChangeShapeType="1"/>
            </p:cNvSpPr>
            <p:nvPr/>
          </p:nvSpPr>
          <p:spPr bwMode="auto">
            <a:xfrm>
              <a:off x="4245" y="2349"/>
              <a:ext cx="813" cy="420"/>
            </a:xfrm>
            <a:prstGeom prst="line">
              <a:avLst/>
            </a:prstGeom>
            <a:noFill/>
            <a:ln w="12700">
              <a:solidFill>
                <a:schemeClr val="tx1"/>
              </a:solidFill>
              <a:round/>
              <a:headEnd/>
              <a:tailEnd type="triangle" w="med" len="med"/>
            </a:ln>
            <a:effectLst/>
          </p:spPr>
          <p:txBody>
            <a:bodyPr anchor="ctr"/>
            <a:lstStyle/>
            <a:p>
              <a:endParaRPr lang="es-ES_tradnl"/>
            </a:p>
          </p:txBody>
        </p:sp>
        <p:sp>
          <p:nvSpPr>
            <p:cNvPr id="243902" name="Rectangle 190"/>
            <p:cNvSpPr>
              <a:spLocks noChangeArrowheads="1"/>
            </p:cNvSpPr>
            <p:nvPr/>
          </p:nvSpPr>
          <p:spPr bwMode="auto">
            <a:xfrm>
              <a:off x="4525" y="2905"/>
              <a:ext cx="239" cy="162"/>
            </a:xfrm>
            <a:prstGeom prst="rect">
              <a:avLst/>
            </a:prstGeom>
            <a:solidFill>
              <a:schemeClr val="bg1"/>
            </a:solidFill>
            <a:ln w="9525" algn="ctr">
              <a:noFill/>
              <a:miter lim="800000"/>
              <a:headEnd/>
              <a:tailEnd/>
            </a:ln>
            <a:effectLst/>
          </p:spPr>
          <p:txBody>
            <a:bodyPr lIns="0" tIns="0" rIns="0" bIns="0" anchor="ctr" anchorCtr="1">
              <a:spAutoFit/>
            </a:bodyPr>
            <a:lstStyle/>
            <a:p>
              <a:pPr algn="ctr">
                <a:lnSpc>
                  <a:spcPct val="70000"/>
                </a:lnSpc>
              </a:pPr>
              <a:r>
                <a:rPr lang="es-ES" sz="800" b="1">
                  <a:solidFill>
                    <a:schemeClr val="tx1"/>
                  </a:solidFill>
                  <a:effectLst/>
                </a:rPr>
                <a:t>Biota de los hielos</a:t>
              </a:r>
            </a:p>
          </p:txBody>
        </p:sp>
        <p:sp>
          <p:nvSpPr>
            <p:cNvPr id="243903" name="Rectangle 191"/>
            <p:cNvSpPr>
              <a:spLocks noChangeArrowheads="1"/>
            </p:cNvSpPr>
            <p:nvPr/>
          </p:nvSpPr>
          <p:spPr bwMode="auto">
            <a:xfrm>
              <a:off x="4729" y="2806"/>
              <a:ext cx="410" cy="77"/>
            </a:xfrm>
            <a:prstGeom prst="rect">
              <a:avLst/>
            </a:prstGeom>
            <a:solidFill>
              <a:schemeClr val="bg1"/>
            </a:solidFill>
            <a:ln w="9525" algn="ctr">
              <a:noFill/>
              <a:miter lim="800000"/>
              <a:headEnd/>
              <a:tailEnd/>
            </a:ln>
            <a:effectLst/>
          </p:spPr>
          <p:txBody>
            <a:bodyPr lIns="0" tIns="0" rIns="0" bIns="0" anchor="ctr" anchorCtr="1">
              <a:spAutoFit/>
            </a:bodyPr>
            <a:lstStyle/>
            <a:p>
              <a:pPr algn="ctr"/>
              <a:r>
                <a:rPr lang="es-ES" sz="800" b="1">
                  <a:solidFill>
                    <a:schemeClr val="tx1"/>
                  </a:solidFill>
                  <a:effectLst/>
                </a:rPr>
                <a:t>Fitoplancton</a:t>
              </a:r>
            </a:p>
          </p:txBody>
        </p:sp>
        <p:sp>
          <p:nvSpPr>
            <p:cNvPr id="243904" name="Rectangle 192"/>
            <p:cNvSpPr>
              <a:spLocks noChangeArrowheads="1"/>
            </p:cNvSpPr>
            <p:nvPr/>
          </p:nvSpPr>
          <p:spPr bwMode="auto">
            <a:xfrm>
              <a:off x="4855" y="2998"/>
              <a:ext cx="410" cy="77"/>
            </a:xfrm>
            <a:prstGeom prst="rect">
              <a:avLst/>
            </a:prstGeom>
            <a:solidFill>
              <a:schemeClr val="bg1"/>
            </a:solidFill>
            <a:ln w="9525" algn="ctr">
              <a:noFill/>
              <a:miter lim="800000"/>
              <a:headEnd/>
              <a:tailEnd/>
            </a:ln>
            <a:effectLst/>
          </p:spPr>
          <p:txBody>
            <a:bodyPr lIns="0" tIns="0" rIns="0" bIns="0" anchor="ctr" anchorCtr="1">
              <a:spAutoFit/>
            </a:bodyPr>
            <a:lstStyle/>
            <a:p>
              <a:pPr algn="ctr"/>
              <a:r>
                <a:rPr lang="es-ES" sz="800" b="1">
                  <a:solidFill>
                    <a:schemeClr val="tx1"/>
                  </a:solidFill>
                  <a:effectLst/>
                </a:rPr>
                <a:t>Zooplancton</a:t>
              </a:r>
            </a:p>
          </p:txBody>
        </p:sp>
        <p:sp>
          <p:nvSpPr>
            <p:cNvPr id="243906" name="Rectangle 194"/>
            <p:cNvSpPr>
              <a:spLocks noChangeArrowheads="1"/>
            </p:cNvSpPr>
            <p:nvPr/>
          </p:nvSpPr>
          <p:spPr bwMode="auto">
            <a:xfrm>
              <a:off x="5083" y="3469"/>
              <a:ext cx="326" cy="116"/>
            </a:xfrm>
            <a:prstGeom prst="rect">
              <a:avLst/>
            </a:prstGeom>
            <a:solidFill>
              <a:schemeClr val="bg1"/>
            </a:solidFill>
            <a:ln w="9525" algn="ctr">
              <a:noFill/>
              <a:miter lim="800000"/>
              <a:headEnd/>
              <a:tailEnd/>
            </a:ln>
            <a:effectLst/>
          </p:spPr>
          <p:txBody>
            <a:bodyPr lIns="0" tIns="0" rIns="0" bIns="0" anchor="ctr" anchorCtr="1">
              <a:spAutoFit/>
            </a:bodyPr>
            <a:lstStyle/>
            <a:p>
              <a:pPr algn="ctr"/>
              <a:r>
                <a:rPr lang="es-ES" sz="600" b="1">
                  <a:solidFill>
                    <a:schemeClr val="tx1"/>
                  </a:solidFill>
                  <a:effectLst/>
                </a:rPr>
                <a:t>Invertebrados bénticos</a:t>
              </a:r>
            </a:p>
          </p:txBody>
        </p:sp>
        <p:sp>
          <p:nvSpPr>
            <p:cNvPr id="243907" name="Rectangle 195"/>
            <p:cNvSpPr>
              <a:spLocks noChangeArrowheads="1"/>
            </p:cNvSpPr>
            <p:nvPr/>
          </p:nvSpPr>
          <p:spPr bwMode="auto">
            <a:xfrm>
              <a:off x="5536" y="3355"/>
              <a:ext cx="224" cy="116"/>
            </a:xfrm>
            <a:prstGeom prst="rect">
              <a:avLst/>
            </a:prstGeom>
            <a:solidFill>
              <a:schemeClr val="bg1"/>
            </a:solidFill>
            <a:ln w="9525" algn="ctr">
              <a:noFill/>
              <a:miter lim="800000"/>
              <a:headEnd/>
              <a:tailEnd/>
            </a:ln>
            <a:effectLst/>
          </p:spPr>
          <p:txBody>
            <a:bodyPr lIns="0" tIns="0" rIns="0" bIns="0" anchor="ctr" anchorCtr="1">
              <a:spAutoFit/>
            </a:bodyPr>
            <a:lstStyle/>
            <a:p>
              <a:pPr algn="ctr"/>
              <a:r>
                <a:rPr lang="es-ES" sz="600" b="1">
                  <a:solidFill>
                    <a:schemeClr val="tx1"/>
                  </a:solidFill>
                  <a:effectLst/>
                </a:rPr>
                <a:t>Foca barbuda</a:t>
              </a:r>
            </a:p>
          </p:txBody>
        </p:sp>
        <p:sp>
          <p:nvSpPr>
            <p:cNvPr id="243908" name="Line 196"/>
            <p:cNvSpPr>
              <a:spLocks noChangeShapeType="1"/>
            </p:cNvSpPr>
            <p:nvPr/>
          </p:nvSpPr>
          <p:spPr bwMode="auto">
            <a:xfrm flipV="1">
              <a:off x="5514" y="3372"/>
              <a:ext cx="9" cy="72"/>
            </a:xfrm>
            <a:prstGeom prst="line">
              <a:avLst/>
            </a:prstGeom>
            <a:noFill/>
            <a:ln w="12700">
              <a:solidFill>
                <a:schemeClr val="tx1"/>
              </a:solidFill>
              <a:round/>
              <a:headEnd/>
              <a:tailEnd type="triangle" w="med" len="med"/>
            </a:ln>
            <a:effectLst/>
          </p:spPr>
          <p:txBody>
            <a:bodyPr anchor="ctr"/>
            <a:lstStyle/>
            <a:p>
              <a:endParaRPr lang="es-ES_tradnl"/>
            </a:p>
          </p:txBody>
        </p:sp>
        <p:sp>
          <p:nvSpPr>
            <p:cNvPr id="243909" name="Line 197"/>
            <p:cNvSpPr>
              <a:spLocks noChangeShapeType="1"/>
            </p:cNvSpPr>
            <p:nvPr/>
          </p:nvSpPr>
          <p:spPr bwMode="auto">
            <a:xfrm>
              <a:off x="5442" y="3249"/>
              <a:ext cx="36" cy="207"/>
            </a:xfrm>
            <a:prstGeom prst="line">
              <a:avLst/>
            </a:prstGeom>
            <a:noFill/>
            <a:ln w="12700">
              <a:solidFill>
                <a:schemeClr val="tx1"/>
              </a:solidFill>
              <a:round/>
              <a:headEnd/>
              <a:tailEnd/>
            </a:ln>
            <a:effectLst/>
          </p:spPr>
          <p:txBody>
            <a:bodyPr anchor="ctr"/>
            <a:lstStyle/>
            <a:p>
              <a:endParaRPr lang="es-ES_tradnl"/>
            </a:p>
          </p:txBody>
        </p:sp>
        <p:sp>
          <p:nvSpPr>
            <p:cNvPr id="243910" name="Line 198"/>
            <p:cNvSpPr>
              <a:spLocks noChangeShapeType="1"/>
            </p:cNvSpPr>
            <p:nvPr/>
          </p:nvSpPr>
          <p:spPr bwMode="auto">
            <a:xfrm>
              <a:off x="5346" y="3345"/>
              <a:ext cx="162" cy="0"/>
            </a:xfrm>
            <a:prstGeom prst="line">
              <a:avLst/>
            </a:prstGeom>
            <a:noFill/>
            <a:ln w="12700">
              <a:solidFill>
                <a:schemeClr val="tx1"/>
              </a:solidFill>
              <a:round/>
              <a:headEnd/>
              <a:tailEnd type="triangle" w="med" len="med"/>
            </a:ln>
            <a:effectLst/>
          </p:spPr>
          <p:txBody>
            <a:bodyPr anchor="ctr"/>
            <a:lstStyle/>
            <a:p>
              <a:endParaRPr lang="es-ES_tradnl"/>
            </a:p>
          </p:txBody>
        </p:sp>
        <p:sp>
          <p:nvSpPr>
            <p:cNvPr id="243911" name="Line 199"/>
            <p:cNvSpPr>
              <a:spLocks noChangeShapeType="1"/>
            </p:cNvSpPr>
            <p:nvPr/>
          </p:nvSpPr>
          <p:spPr bwMode="auto">
            <a:xfrm flipH="1" flipV="1">
              <a:off x="5031" y="3324"/>
              <a:ext cx="369" cy="168"/>
            </a:xfrm>
            <a:prstGeom prst="line">
              <a:avLst/>
            </a:prstGeom>
            <a:noFill/>
            <a:ln w="12700">
              <a:solidFill>
                <a:schemeClr val="tx1"/>
              </a:solidFill>
              <a:round/>
              <a:headEnd/>
              <a:tailEnd type="triangle" w="med" len="med"/>
            </a:ln>
            <a:effectLst/>
          </p:spPr>
          <p:txBody>
            <a:bodyPr anchor="ctr"/>
            <a:lstStyle/>
            <a:p>
              <a:endParaRPr lang="es-ES_tradnl"/>
            </a:p>
          </p:txBody>
        </p:sp>
        <p:sp>
          <p:nvSpPr>
            <p:cNvPr id="243912" name="Line 200"/>
            <p:cNvSpPr>
              <a:spLocks noChangeShapeType="1"/>
            </p:cNvSpPr>
            <p:nvPr/>
          </p:nvSpPr>
          <p:spPr bwMode="auto">
            <a:xfrm flipH="1" flipV="1">
              <a:off x="5130" y="3309"/>
              <a:ext cx="78" cy="27"/>
            </a:xfrm>
            <a:prstGeom prst="line">
              <a:avLst/>
            </a:prstGeom>
            <a:noFill/>
            <a:ln w="12700">
              <a:solidFill>
                <a:schemeClr val="tx1"/>
              </a:solidFill>
              <a:round/>
              <a:headEnd/>
              <a:tailEnd type="triangle" w="med" len="med"/>
            </a:ln>
            <a:effectLst/>
          </p:spPr>
          <p:txBody>
            <a:bodyPr anchor="ctr"/>
            <a:lstStyle/>
            <a:p>
              <a:endParaRPr lang="es-ES_tradnl"/>
            </a:p>
          </p:txBody>
        </p:sp>
        <p:sp>
          <p:nvSpPr>
            <p:cNvPr id="243913" name="Line 201"/>
            <p:cNvSpPr>
              <a:spLocks noChangeShapeType="1"/>
            </p:cNvSpPr>
            <p:nvPr/>
          </p:nvSpPr>
          <p:spPr bwMode="auto">
            <a:xfrm flipH="1">
              <a:off x="5262" y="3093"/>
              <a:ext cx="3" cy="198"/>
            </a:xfrm>
            <a:prstGeom prst="line">
              <a:avLst/>
            </a:prstGeom>
            <a:noFill/>
            <a:ln w="12700">
              <a:solidFill>
                <a:schemeClr val="tx1"/>
              </a:solidFill>
              <a:round/>
              <a:headEnd/>
              <a:tailEnd type="triangle" w="med" len="med"/>
            </a:ln>
            <a:effectLst/>
          </p:spPr>
          <p:txBody>
            <a:bodyPr anchor="ctr"/>
            <a:lstStyle/>
            <a:p>
              <a:endParaRPr lang="es-ES_tradnl"/>
            </a:p>
          </p:txBody>
        </p:sp>
        <p:sp>
          <p:nvSpPr>
            <p:cNvPr id="243914" name="Line 202"/>
            <p:cNvSpPr>
              <a:spLocks noChangeShapeType="1"/>
            </p:cNvSpPr>
            <p:nvPr/>
          </p:nvSpPr>
          <p:spPr bwMode="auto">
            <a:xfrm flipH="1">
              <a:off x="5154" y="3141"/>
              <a:ext cx="213" cy="72"/>
            </a:xfrm>
            <a:prstGeom prst="line">
              <a:avLst/>
            </a:prstGeom>
            <a:noFill/>
            <a:ln w="12700">
              <a:solidFill>
                <a:schemeClr val="tx1"/>
              </a:solidFill>
              <a:round/>
              <a:headEnd/>
              <a:tailEnd type="triangle" w="med" len="med"/>
            </a:ln>
            <a:effectLst/>
          </p:spPr>
          <p:txBody>
            <a:bodyPr anchor="ctr"/>
            <a:lstStyle/>
            <a:p>
              <a:endParaRPr lang="es-ES_tradnl"/>
            </a:p>
          </p:txBody>
        </p:sp>
        <p:sp>
          <p:nvSpPr>
            <p:cNvPr id="243915" name="Line 203"/>
            <p:cNvSpPr>
              <a:spLocks noChangeShapeType="1"/>
            </p:cNvSpPr>
            <p:nvPr/>
          </p:nvSpPr>
          <p:spPr bwMode="auto">
            <a:xfrm flipH="1">
              <a:off x="5277" y="3162"/>
              <a:ext cx="93" cy="141"/>
            </a:xfrm>
            <a:prstGeom prst="line">
              <a:avLst/>
            </a:prstGeom>
            <a:noFill/>
            <a:ln w="12700">
              <a:solidFill>
                <a:schemeClr val="tx1"/>
              </a:solidFill>
              <a:round/>
              <a:headEnd/>
              <a:tailEnd type="triangle" w="med" len="med"/>
            </a:ln>
            <a:effectLst/>
          </p:spPr>
          <p:txBody>
            <a:bodyPr anchor="ctr"/>
            <a:lstStyle/>
            <a:p>
              <a:endParaRPr lang="es-ES_tradnl"/>
            </a:p>
          </p:txBody>
        </p:sp>
        <p:sp>
          <p:nvSpPr>
            <p:cNvPr id="243905" name="Rectangle 193"/>
            <p:cNvSpPr>
              <a:spLocks noChangeArrowheads="1"/>
            </p:cNvSpPr>
            <p:nvPr/>
          </p:nvSpPr>
          <p:spPr bwMode="auto">
            <a:xfrm>
              <a:off x="5299" y="3265"/>
              <a:ext cx="155" cy="76"/>
            </a:xfrm>
            <a:prstGeom prst="rect">
              <a:avLst/>
            </a:prstGeom>
            <a:solidFill>
              <a:schemeClr val="bg1"/>
            </a:solidFill>
            <a:ln w="9525" algn="ctr">
              <a:noFill/>
              <a:miter lim="800000"/>
              <a:headEnd/>
              <a:tailEnd/>
            </a:ln>
            <a:effectLst/>
          </p:spPr>
          <p:txBody>
            <a:bodyPr lIns="0" tIns="0" rIns="0" bIns="0" anchor="ctr" anchorCtr="1">
              <a:spAutoFit/>
            </a:bodyPr>
            <a:lstStyle/>
            <a:p>
              <a:pPr algn="ctr"/>
              <a:r>
                <a:rPr lang="es-ES" sz="400" b="1">
                  <a:solidFill>
                    <a:schemeClr val="tx1"/>
                  </a:solidFill>
                  <a:effectLst/>
                </a:rPr>
                <a:t>Bacalao ártico</a:t>
              </a:r>
            </a:p>
          </p:txBody>
        </p:sp>
        <p:sp>
          <p:nvSpPr>
            <p:cNvPr id="243916" name="Rectangle 204"/>
            <p:cNvSpPr>
              <a:spLocks noChangeArrowheads="1"/>
            </p:cNvSpPr>
            <p:nvPr/>
          </p:nvSpPr>
          <p:spPr bwMode="auto">
            <a:xfrm>
              <a:off x="5476" y="2923"/>
              <a:ext cx="245" cy="116"/>
            </a:xfrm>
            <a:prstGeom prst="rect">
              <a:avLst/>
            </a:prstGeom>
            <a:solidFill>
              <a:schemeClr val="bg1"/>
            </a:solidFill>
            <a:ln w="9525" algn="ctr">
              <a:noFill/>
              <a:miter lim="800000"/>
              <a:headEnd/>
              <a:tailEnd/>
            </a:ln>
            <a:effectLst/>
          </p:spPr>
          <p:txBody>
            <a:bodyPr lIns="0" tIns="0" rIns="0" bIns="0" anchor="ctr" anchorCtr="1">
              <a:spAutoFit/>
            </a:bodyPr>
            <a:lstStyle/>
            <a:p>
              <a:pPr algn="ctr"/>
              <a:r>
                <a:rPr lang="es-ES" sz="600" b="1">
                  <a:solidFill>
                    <a:schemeClr val="tx1"/>
                  </a:solidFill>
                  <a:effectLst/>
                </a:rPr>
                <a:t>Peces pequeños</a:t>
              </a:r>
            </a:p>
          </p:txBody>
        </p:sp>
        <p:sp>
          <p:nvSpPr>
            <p:cNvPr id="243917" name="Rectangle 205"/>
            <p:cNvSpPr>
              <a:spLocks noChangeArrowheads="1"/>
            </p:cNvSpPr>
            <p:nvPr/>
          </p:nvSpPr>
          <p:spPr bwMode="auto">
            <a:xfrm>
              <a:off x="5266" y="2497"/>
              <a:ext cx="245" cy="116"/>
            </a:xfrm>
            <a:prstGeom prst="rect">
              <a:avLst/>
            </a:prstGeom>
            <a:solidFill>
              <a:schemeClr val="bg1"/>
            </a:solidFill>
            <a:ln w="9525" algn="ctr">
              <a:noFill/>
              <a:miter lim="800000"/>
              <a:headEnd/>
              <a:tailEnd/>
            </a:ln>
            <a:effectLst/>
          </p:spPr>
          <p:txBody>
            <a:bodyPr lIns="0" tIns="0" rIns="0" bIns="0" anchor="ctr" anchorCtr="1">
              <a:spAutoFit/>
            </a:bodyPr>
            <a:lstStyle/>
            <a:p>
              <a:pPr algn="ctr"/>
              <a:r>
                <a:rPr lang="es-ES" sz="600" b="1">
                  <a:solidFill>
                    <a:schemeClr val="tx1"/>
                  </a:solidFill>
                  <a:effectLst/>
                </a:rPr>
                <a:t>Patos marinos</a:t>
              </a:r>
            </a:p>
          </p:txBody>
        </p:sp>
        <p:sp>
          <p:nvSpPr>
            <p:cNvPr id="243918" name="Rectangle 206"/>
            <p:cNvSpPr>
              <a:spLocks noChangeArrowheads="1"/>
            </p:cNvSpPr>
            <p:nvPr/>
          </p:nvSpPr>
          <p:spPr bwMode="auto">
            <a:xfrm>
              <a:off x="4945" y="2317"/>
              <a:ext cx="245" cy="116"/>
            </a:xfrm>
            <a:prstGeom prst="rect">
              <a:avLst/>
            </a:prstGeom>
            <a:solidFill>
              <a:schemeClr val="bg1"/>
            </a:solidFill>
            <a:ln w="9525" algn="ctr">
              <a:noFill/>
              <a:miter lim="800000"/>
              <a:headEnd/>
              <a:tailEnd/>
            </a:ln>
            <a:effectLst/>
          </p:spPr>
          <p:txBody>
            <a:bodyPr lIns="0" tIns="0" rIns="0" bIns="0" anchor="ctr" anchorCtr="1">
              <a:spAutoFit/>
            </a:bodyPr>
            <a:lstStyle/>
            <a:p>
              <a:pPr algn="ctr"/>
              <a:r>
                <a:rPr lang="es-ES" sz="600" b="1">
                  <a:solidFill>
                    <a:schemeClr val="tx1"/>
                  </a:solidFill>
                  <a:effectLst/>
                </a:rPr>
                <a:t>Charrán ártico</a:t>
              </a:r>
            </a:p>
          </p:txBody>
        </p:sp>
        <p:sp>
          <p:nvSpPr>
            <p:cNvPr id="243919" name="Rectangle 207"/>
            <p:cNvSpPr>
              <a:spLocks noChangeArrowheads="1"/>
            </p:cNvSpPr>
            <p:nvPr/>
          </p:nvSpPr>
          <p:spPr bwMode="auto">
            <a:xfrm>
              <a:off x="4927" y="2562"/>
              <a:ext cx="302" cy="58"/>
            </a:xfrm>
            <a:prstGeom prst="rect">
              <a:avLst/>
            </a:prstGeom>
            <a:solidFill>
              <a:schemeClr val="bg1"/>
            </a:solidFill>
            <a:ln w="9525" algn="ctr">
              <a:noFill/>
              <a:miter lim="800000"/>
              <a:headEnd/>
              <a:tailEnd/>
            </a:ln>
            <a:effectLst/>
          </p:spPr>
          <p:txBody>
            <a:bodyPr lIns="0" tIns="0" rIns="0" bIns="0" anchor="ctr" anchorCtr="1">
              <a:spAutoFit/>
            </a:bodyPr>
            <a:lstStyle/>
            <a:p>
              <a:pPr algn="ctr"/>
              <a:r>
                <a:rPr lang="es-ES" sz="600" b="1">
                  <a:solidFill>
                    <a:schemeClr val="tx1"/>
                  </a:solidFill>
                  <a:effectLst/>
                </a:rPr>
                <a:t>Somorgujo</a:t>
              </a:r>
            </a:p>
          </p:txBody>
        </p:sp>
        <p:sp>
          <p:nvSpPr>
            <p:cNvPr id="243920" name="Line 208"/>
            <p:cNvSpPr>
              <a:spLocks noChangeShapeType="1"/>
            </p:cNvSpPr>
            <p:nvPr/>
          </p:nvSpPr>
          <p:spPr bwMode="auto">
            <a:xfrm>
              <a:off x="5217" y="2481"/>
              <a:ext cx="81" cy="411"/>
            </a:xfrm>
            <a:prstGeom prst="line">
              <a:avLst/>
            </a:prstGeom>
            <a:noFill/>
            <a:ln w="12700">
              <a:solidFill>
                <a:schemeClr val="tx1"/>
              </a:solidFill>
              <a:round/>
              <a:headEnd/>
              <a:tailEnd/>
            </a:ln>
            <a:effectLst/>
          </p:spPr>
          <p:txBody>
            <a:bodyPr anchor="ctr"/>
            <a:lstStyle/>
            <a:p>
              <a:endParaRPr lang="es-ES_tradnl"/>
            </a:p>
          </p:txBody>
        </p:sp>
        <p:sp>
          <p:nvSpPr>
            <p:cNvPr id="243921" name="Line 209"/>
            <p:cNvSpPr>
              <a:spLocks noChangeShapeType="1"/>
            </p:cNvSpPr>
            <p:nvPr/>
          </p:nvSpPr>
          <p:spPr bwMode="auto">
            <a:xfrm flipH="1">
              <a:off x="5130" y="2481"/>
              <a:ext cx="90" cy="0"/>
            </a:xfrm>
            <a:prstGeom prst="line">
              <a:avLst/>
            </a:prstGeom>
            <a:noFill/>
            <a:ln w="12700">
              <a:solidFill>
                <a:schemeClr val="tx1"/>
              </a:solidFill>
              <a:round/>
              <a:headEnd/>
              <a:tailEnd type="triangle" w="med" len="med"/>
            </a:ln>
            <a:effectLst/>
          </p:spPr>
          <p:txBody>
            <a:bodyPr anchor="ctr"/>
            <a:lstStyle/>
            <a:p>
              <a:endParaRPr lang="es-ES_tradnl"/>
            </a:p>
          </p:txBody>
        </p:sp>
        <p:sp>
          <p:nvSpPr>
            <p:cNvPr id="243922" name="Line 210"/>
            <p:cNvSpPr>
              <a:spLocks noChangeShapeType="1"/>
            </p:cNvSpPr>
            <p:nvPr/>
          </p:nvSpPr>
          <p:spPr bwMode="auto">
            <a:xfrm flipH="1" flipV="1">
              <a:off x="5367" y="2712"/>
              <a:ext cx="108" cy="330"/>
            </a:xfrm>
            <a:prstGeom prst="line">
              <a:avLst/>
            </a:prstGeom>
            <a:noFill/>
            <a:ln w="12700">
              <a:solidFill>
                <a:schemeClr val="tx1"/>
              </a:solidFill>
              <a:round/>
              <a:headEnd/>
              <a:tailEnd type="triangle" w="med" len="med"/>
            </a:ln>
            <a:effectLst/>
          </p:spPr>
          <p:txBody>
            <a:bodyPr anchor="ctr"/>
            <a:lstStyle/>
            <a:p>
              <a:endParaRPr lang="es-ES_tradnl"/>
            </a:p>
          </p:txBody>
        </p:sp>
        <p:sp>
          <p:nvSpPr>
            <p:cNvPr id="243923" name="Line 211"/>
            <p:cNvSpPr>
              <a:spLocks noChangeShapeType="1"/>
            </p:cNvSpPr>
            <p:nvPr/>
          </p:nvSpPr>
          <p:spPr bwMode="auto">
            <a:xfrm flipH="1" flipV="1">
              <a:off x="5346" y="2697"/>
              <a:ext cx="33" cy="213"/>
            </a:xfrm>
            <a:prstGeom prst="line">
              <a:avLst/>
            </a:prstGeom>
            <a:noFill/>
            <a:ln w="12700">
              <a:solidFill>
                <a:schemeClr val="tx1"/>
              </a:solidFill>
              <a:round/>
              <a:headEnd/>
              <a:tailEnd type="triangle" w="med" len="med"/>
            </a:ln>
            <a:effectLst/>
          </p:spPr>
          <p:txBody>
            <a:bodyPr anchor="ctr"/>
            <a:lstStyle/>
            <a:p>
              <a:endParaRPr lang="es-ES_tradnl"/>
            </a:p>
          </p:txBody>
        </p:sp>
        <p:sp>
          <p:nvSpPr>
            <p:cNvPr id="243924" name="Line 212"/>
            <p:cNvSpPr>
              <a:spLocks noChangeShapeType="1"/>
            </p:cNvSpPr>
            <p:nvPr/>
          </p:nvSpPr>
          <p:spPr bwMode="auto">
            <a:xfrm flipV="1">
              <a:off x="5313" y="2712"/>
              <a:ext cx="3" cy="174"/>
            </a:xfrm>
            <a:prstGeom prst="line">
              <a:avLst/>
            </a:prstGeom>
            <a:noFill/>
            <a:ln w="12700">
              <a:solidFill>
                <a:schemeClr val="tx1"/>
              </a:solidFill>
              <a:round/>
              <a:headEnd/>
              <a:tailEnd type="triangle" w="med" len="med"/>
            </a:ln>
            <a:effectLst/>
          </p:spPr>
          <p:txBody>
            <a:bodyPr anchor="ctr"/>
            <a:lstStyle/>
            <a:p>
              <a:endParaRPr lang="es-ES_tradnl"/>
            </a:p>
          </p:txBody>
        </p:sp>
        <p:sp>
          <p:nvSpPr>
            <p:cNvPr id="243925" name="Line 213"/>
            <p:cNvSpPr>
              <a:spLocks noChangeShapeType="1"/>
            </p:cNvSpPr>
            <p:nvPr/>
          </p:nvSpPr>
          <p:spPr bwMode="auto">
            <a:xfrm flipH="1" flipV="1">
              <a:off x="5229" y="2703"/>
              <a:ext cx="96" cy="186"/>
            </a:xfrm>
            <a:prstGeom prst="line">
              <a:avLst/>
            </a:prstGeom>
            <a:noFill/>
            <a:ln w="12700">
              <a:solidFill>
                <a:schemeClr val="tx1"/>
              </a:solidFill>
              <a:round/>
              <a:headEnd/>
              <a:tailEnd type="triangle" w="med" len="med"/>
            </a:ln>
            <a:effectLst/>
          </p:spPr>
          <p:txBody>
            <a:bodyPr anchor="ctr"/>
            <a:lstStyle/>
            <a:p>
              <a:endParaRPr lang="es-ES_tradnl"/>
            </a:p>
          </p:txBody>
        </p:sp>
        <p:sp>
          <p:nvSpPr>
            <p:cNvPr id="243926" name="Line 214"/>
            <p:cNvSpPr>
              <a:spLocks noChangeShapeType="1"/>
            </p:cNvSpPr>
            <p:nvPr/>
          </p:nvSpPr>
          <p:spPr bwMode="auto">
            <a:xfrm>
              <a:off x="5169" y="2919"/>
              <a:ext cx="39" cy="21"/>
            </a:xfrm>
            <a:prstGeom prst="line">
              <a:avLst/>
            </a:prstGeom>
            <a:noFill/>
            <a:ln w="12700">
              <a:solidFill>
                <a:schemeClr val="tx1"/>
              </a:solidFill>
              <a:round/>
              <a:headEnd/>
              <a:tailEnd type="triangle" w="med" len="med"/>
            </a:ln>
            <a:effectLst/>
          </p:spPr>
          <p:txBody>
            <a:bodyPr anchor="ctr"/>
            <a:lstStyle/>
            <a:p>
              <a:endParaRPr lang="es-ES_tradnl"/>
            </a:p>
          </p:txBody>
        </p:sp>
        <p:sp>
          <p:nvSpPr>
            <p:cNvPr id="243927" name="Line 215"/>
            <p:cNvSpPr>
              <a:spLocks noChangeShapeType="1"/>
            </p:cNvSpPr>
            <p:nvPr/>
          </p:nvSpPr>
          <p:spPr bwMode="auto">
            <a:xfrm>
              <a:off x="5337" y="3084"/>
              <a:ext cx="39" cy="12"/>
            </a:xfrm>
            <a:prstGeom prst="line">
              <a:avLst/>
            </a:prstGeom>
            <a:noFill/>
            <a:ln w="12700">
              <a:solidFill>
                <a:schemeClr val="tx1"/>
              </a:solidFill>
              <a:round/>
              <a:headEnd/>
              <a:tailEnd type="triangle" w="med" len="med"/>
            </a:ln>
            <a:effectLst/>
          </p:spPr>
          <p:txBody>
            <a:bodyPr anchor="ctr"/>
            <a:lstStyle/>
            <a:p>
              <a:endParaRPr lang="es-ES_tradnl"/>
            </a:p>
          </p:txBody>
        </p:sp>
        <p:sp>
          <p:nvSpPr>
            <p:cNvPr id="243928" name="Line 216"/>
            <p:cNvSpPr>
              <a:spLocks noChangeShapeType="1"/>
            </p:cNvSpPr>
            <p:nvPr/>
          </p:nvSpPr>
          <p:spPr bwMode="auto">
            <a:xfrm>
              <a:off x="5400" y="3024"/>
              <a:ext cx="9" cy="33"/>
            </a:xfrm>
            <a:prstGeom prst="line">
              <a:avLst/>
            </a:prstGeom>
            <a:noFill/>
            <a:ln w="12700">
              <a:solidFill>
                <a:schemeClr val="tx1"/>
              </a:solidFill>
              <a:round/>
              <a:headEnd/>
              <a:tailEnd/>
            </a:ln>
            <a:effectLst/>
          </p:spPr>
          <p:txBody>
            <a:bodyPr anchor="ctr"/>
            <a:lstStyle/>
            <a:p>
              <a:endParaRPr lang="es-ES_tradnl"/>
            </a:p>
          </p:txBody>
        </p:sp>
        <p:sp>
          <p:nvSpPr>
            <p:cNvPr id="243929" name="Line 217"/>
            <p:cNvSpPr>
              <a:spLocks noChangeShapeType="1"/>
            </p:cNvSpPr>
            <p:nvPr/>
          </p:nvSpPr>
          <p:spPr bwMode="auto">
            <a:xfrm flipH="1" flipV="1">
              <a:off x="5412" y="3021"/>
              <a:ext cx="18" cy="36"/>
            </a:xfrm>
            <a:prstGeom prst="line">
              <a:avLst/>
            </a:prstGeom>
            <a:noFill/>
            <a:ln w="12700">
              <a:solidFill>
                <a:schemeClr val="tx1"/>
              </a:solidFill>
              <a:round/>
              <a:headEnd/>
              <a:tailEnd/>
            </a:ln>
            <a:effectLst/>
          </p:spPr>
          <p:txBody>
            <a:bodyPr anchor="ctr"/>
            <a:lstStyle/>
            <a:p>
              <a:endParaRPr lang="es-ES_tradnl"/>
            </a:p>
          </p:txBody>
        </p:sp>
        <p:sp>
          <p:nvSpPr>
            <p:cNvPr id="243931" name="Rectangle 219"/>
            <p:cNvSpPr>
              <a:spLocks noChangeArrowheads="1"/>
            </p:cNvSpPr>
            <p:nvPr/>
          </p:nvSpPr>
          <p:spPr bwMode="auto">
            <a:xfrm>
              <a:off x="5038" y="2060"/>
              <a:ext cx="689" cy="231"/>
            </a:xfrm>
            <a:prstGeom prst="rect">
              <a:avLst/>
            </a:prstGeom>
            <a:solidFill>
              <a:schemeClr val="bg1"/>
            </a:solidFill>
            <a:ln w="9525" algn="ctr">
              <a:noFill/>
              <a:miter lim="800000"/>
              <a:headEnd/>
              <a:tailEnd/>
            </a:ln>
            <a:effectLst/>
          </p:spPr>
          <p:txBody>
            <a:bodyPr lIns="0" tIns="0" rIns="0" bIns="0" anchor="ctr">
              <a:spAutoFit/>
            </a:bodyPr>
            <a:lstStyle/>
            <a:p>
              <a:pPr algn="ctr"/>
              <a:r>
                <a:rPr lang="es-ES" sz="800" b="1">
                  <a:effectLst/>
                </a:rPr>
                <a:t>Cadena alimentaria de la costa del mar Beaufort en primavera</a:t>
              </a:r>
            </a:p>
          </p:txBody>
        </p:sp>
      </p:gr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5" name="Rectangle 3"/>
          <p:cNvSpPr>
            <a:spLocks noGrp="1" noChangeArrowheads="1"/>
          </p:cNvSpPr>
          <p:nvPr>
            <p:ph type="body" idx="1"/>
          </p:nvPr>
        </p:nvSpPr>
        <p:spPr>
          <a:xfrm>
            <a:off x="2743200" y="1450975"/>
            <a:ext cx="6400800" cy="5080000"/>
          </a:xfrm>
        </p:spPr>
        <p:txBody>
          <a:bodyPr/>
          <a:lstStyle/>
          <a:p>
            <a:pPr>
              <a:lnSpc>
                <a:spcPct val="130000"/>
              </a:lnSpc>
              <a:buFont typeface="Wingdings" pitchFamily="2" charset="2"/>
              <a:buNone/>
            </a:pPr>
            <a:r>
              <a:rPr lang="es-ES" sz="1600" b="1">
                <a:effectLst/>
              </a:rPr>
              <a:t>Señala la respuesta adecuada en cada caso:</a:t>
            </a:r>
            <a:endParaRPr lang="es-ES" sz="1600">
              <a:effectLst/>
            </a:endParaRPr>
          </a:p>
          <a:p>
            <a:pPr>
              <a:lnSpc>
                <a:spcPct val="130000"/>
              </a:lnSpc>
              <a:buClr>
                <a:srgbClr val="003366"/>
              </a:buClr>
              <a:buSzTx/>
              <a:buFont typeface="Wingdings" pitchFamily="2" charset="2"/>
              <a:buChar char="ü"/>
            </a:pPr>
            <a:r>
              <a:rPr lang="es-ES" sz="1600" b="1">
                <a:solidFill>
                  <a:srgbClr val="003366"/>
                </a:solidFill>
                <a:effectLst/>
              </a:rPr>
              <a:t>P/</a:t>
            </a:r>
            <a:r>
              <a:rPr lang="es-ES" sz="1600" b="1"/>
              <a:t> </a:t>
            </a:r>
            <a:r>
              <a:rPr lang="es-ES" sz="1600">
                <a:effectLst/>
              </a:rPr>
              <a:t>Los vegetales, fitoplancton y cianobacterias crean la materia orgánica a partir de la materia</a:t>
            </a:r>
            <a:r>
              <a:rPr lang="es-ES" sz="1600" b="1"/>
              <a:t> </a:t>
            </a:r>
          </a:p>
          <a:p>
            <a:pPr>
              <a:lnSpc>
                <a:spcPct val="130000"/>
              </a:lnSpc>
              <a:buClr>
                <a:srgbClr val="003366"/>
              </a:buClr>
              <a:buSzTx/>
              <a:buFont typeface="Wingdings" pitchFamily="2" charset="2"/>
              <a:buNone/>
            </a:pPr>
            <a:r>
              <a:rPr lang="es-ES" sz="1600" b="1"/>
              <a:t>	</a:t>
            </a:r>
            <a:r>
              <a:rPr lang="es-ES" sz="1600" b="1">
                <a:solidFill>
                  <a:schemeClr val="tx2"/>
                </a:solidFill>
                <a:effectLst/>
              </a:rPr>
              <a:t>R/</a:t>
            </a:r>
            <a:r>
              <a:rPr lang="es-ES" sz="1600" b="1"/>
              <a:t> </a:t>
            </a:r>
            <a:r>
              <a:rPr lang="es-ES" sz="1600">
                <a:effectLst/>
              </a:rPr>
              <a:t>mineral / vegetal / animal</a:t>
            </a:r>
          </a:p>
          <a:p>
            <a:pPr>
              <a:lnSpc>
                <a:spcPct val="130000"/>
              </a:lnSpc>
              <a:buClr>
                <a:srgbClr val="003366"/>
              </a:buClr>
              <a:buSzTx/>
              <a:buFont typeface="Wingdings" pitchFamily="2" charset="2"/>
              <a:buChar char="ü"/>
            </a:pPr>
            <a:r>
              <a:rPr lang="es-ES" sz="1600" b="1">
                <a:solidFill>
                  <a:srgbClr val="003366"/>
                </a:solidFill>
                <a:effectLst/>
              </a:rPr>
              <a:t>P/</a:t>
            </a:r>
            <a:r>
              <a:rPr lang="es-ES" sz="1600">
                <a:effectLst/>
              </a:rPr>
              <a:t> La materia orgánica es desintegrada hasta llevarla nuevamente al estado de compuesto  </a:t>
            </a:r>
          </a:p>
          <a:p>
            <a:pPr>
              <a:lnSpc>
                <a:spcPct val="130000"/>
              </a:lnSpc>
              <a:buClr>
                <a:srgbClr val="003366"/>
              </a:buClr>
              <a:buSzTx/>
              <a:buFont typeface="Wingdings" pitchFamily="2" charset="2"/>
              <a:buNone/>
            </a:pPr>
            <a:r>
              <a:rPr lang="es-ES" sz="1600" b="1">
                <a:solidFill>
                  <a:schemeClr val="tx2"/>
                </a:solidFill>
                <a:effectLst/>
              </a:rPr>
              <a:t>	R/</a:t>
            </a:r>
            <a:r>
              <a:rPr lang="es-ES" sz="1600">
                <a:effectLst/>
              </a:rPr>
              <a:t> animal / inorgánico / vegetal</a:t>
            </a:r>
          </a:p>
          <a:p>
            <a:pPr>
              <a:lnSpc>
                <a:spcPct val="130000"/>
              </a:lnSpc>
              <a:buClr>
                <a:srgbClr val="003366"/>
              </a:buClr>
              <a:buSzTx/>
              <a:buFont typeface="Wingdings" pitchFamily="2" charset="2"/>
              <a:buChar char="ü"/>
            </a:pPr>
            <a:r>
              <a:rPr lang="es-ES" sz="1600" b="1">
                <a:solidFill>
                  <a:srgbClr val="003366"/>
                </a:solidFill>
                <a:effectLst/>
              </a:rPr>
              <a:t>P/</a:t>
            </a:r>
            <a:r>
              <a:rPr lang="es-ES" sz="1600">
                <a:effectLst/>
              </a:rPr>
              <a:t> La materia es utilizada de forma </a:t>
            </a:r>
          </a:p>
          <a:p>
            <a:pPr>
              <a:lnSpc>
                <a:spcPct val="130000"/>
              </a:lnSpc>
              <a:buClr>
                <a:srgbClr val="003366"/>
              </a:buClr>
              <a:buSzTx/>
              <a:buFont typeface="Wingdings" pitchFamily="2" charset="2"/>
              <a:buNone/>
            </a:pPr>
            <a:r>
              <a:rPr lang="es-ES" sz="1600" b="1">
                <a:solidFill>
                  <a:schemeClr val="tx2"/>
                </a:solidFill>
                <a:effectLst/>
              </a:rPr>
              <a:t>	R/</a:t>
            </a:r>
            <a:r>
              <a:rPr lang="es-ES" sz="1600">
                <a:effectLst/>
              </a:rPr>
              <a:t> cíclica / acíclica / difusa </a:t>
            </a:r>
          </a:p>
          <a:p>
            <a:pPr>
              <a:lnSpc>
                <a:spcPct val="130000"/>
              </a:lnSpc>
              <a:buClr>
                <a:srgbClr val="003366"/>
              </a:buClr>
              <a:buSzTx/>
              <a:buFont typeface="Wingdings" pitchFamily="2" charset="2"/>
              <a:buChar char="ü"/>
            </a:pPr>
            <a:r>
              <a:rPr lang="es-ES" sz="1600" b="1">
                <a:solidFill>
                  <a:srgbClr val="003366"/>
                </a:solidFill>
                <a:effectLst/>
              </a:rPr>
              <a:t>P/</a:t>
            </a:r>
            <a:r>
              <a:rPr lang="es-ES" sz="1600">
                <a:effectLst/>
              </a:rPr>
              <a:t> A lo largo del flujo, la energía se  </a:t>
            </a:r>
          </a:p>
          <a:p>
            <a:pPr>
              <a:lnSpc>
                <a:spcPct val="130000"/>
              </a:lnSpc>
              <a:buClr>
                <a:srgbClr val="003366"/>
              </a:buClr>
              <a:buSzTx/>
              <a:buFont typeface="Wingdings" pitchFamily="2" charset="2"/>
              <a:buNone/>
            </a:pPr>
            <a:r>
              <a:rPr lang="es-ES" sz="1600" b="1">
                <a:solidFill>
                  <a:schemeClr val="tx2"/>
                </a:solidFill>
                <a:effectLst/>
              </a:rPr>
              <a:t>	R/ </a:t>
            </a:r>
            <a:r>
              <a:rPr lang="es-ES" sz="1600">
                <a:effectLst/>
              </a:rPr>
              <a:t>incrementa / mantiene / pierde</a:t>
            </a:r>
          </a:p>
          <a:p>
            <a:pPr>
              <a:lnSpc>
                <a:spcPct val="130000"/>
              </a:lnSpc>
              <a:buClr>
                <a:srgbClr val="003366"/>
              </a:buClr>
              <a:buSzTx/>
              <a:buFont typeface="Wingdings" pitchFamily="2" charset="2"/>
              <a:buChar char="ü"/>
            </a:pPr>
            <a:r>
              <a:rPr lang="es-ES" sz="1600" b="1">
                <a:solidFill>
                  <a:srgbClr val="003366"/>
                </a:solidFill>
                <a:effectLst/>
              </a:rPr>
              <a:t>P/</a:t>
            </a:r>
            <a:r>
              <a:rPr lang="es-ES" sz="1600">
                <a:effectLst/>
              </a:rPr>
              <a:t> Una de las fases del flujo consiste en la creación de materia orgánica a partir de la materia mineral y de</a:t>
            </a:r>
          </a:p>
          <a:p>
            <a:pPr>
              <a:lnSpc>
                <a:spcPct val="130000"/>
              </a:lnSpc>
              <a:buClr>
                <a:srgbClr val="003366"/>
              </a:buClr>
              <a:buSzTx/>
              <a:buFont typeface="Wingdings" pitchFamily="2" charset="2"/>
              <a:buNone/>
            </a:pPr>
            <a:r>
              <a:rPr lang="es-ES" sz="1600" b="1">
                <a:solidFill>
                  <a:schemeClr val="tx2"/>
                </a:solidFill>
                <a:effectLst/>
              </a:rPr>
              <a:t>	R/ </a:t>
            </a:r>
            <a:r>
              <a:rPr lang="es-ES" sz="1600">
                <a:effectLst/>
              </a:rPr>
              <a:t>el calor /la energía /el trabajo</a:t>
            </a:r>
          </a:p>
          <a:p>
            <a:pPr>
              <a:lnSpc>
                <a:spcPct val="130000"/>
              </a:lnSpc>
              <a:buClr>
                <a:srgbClr val="003366"/>
              </a:buClr>
              <a:buSzTx/>
              <a:buFont typeface="Wingdings" pitchFamily="2" charset="2"/>
              <a:buChar char="ü"/>
            </a:pPr>
            <a:endParaRPr lang="es-ES" sz="1600">
              <a:effectLst/>
            </a:endParaRPr>
          </a:p>
        </p:txBody>
      </p:sp>
      <p:sp>
        <p:nvSpPr>
          <p:cNvPr id="202756" name="Rectangle 4"/>
          <p:cNvSpPr>
            <a:spLocks noChangeArrowheads="1"/>
          </p:cNvSpPr>
          <p:nvPr/>
        </p:nvSpPr>
        <p:spPr bwMode="auto">
          <a:xfrm>
            <a:off x="2568575" y="0"/>
            <a:ext cx="6400800" cy="525463"/>
          </a:xfrm>
          <a:prstGeom prst="rect">
            <a:avLst/>
          </a:prstGeom>
          <a:noFill/>
          <a:ln w="9525" algn="ctr">
            <a:noFill/>
            <a:miter lim="800000"/>
            <a:headEnd/>
            <a:tailEnd/>
          </a:ln>
          <a:effectLst/>
        </p:spPr>
        <p:txBody>
          <a:bodyPr anchor="ctr"/>
          <a:lstStyle/>
          <a:p>
            <a:r>
              <a:rPr lang="es-ES" sz="2200">
                <a:effectLst>
                  <a:outerShdw blurRad="38100" dist="38100" dir="2700000" algn="tl">
                    <a:srgbClr val="C0C0C0"/>
                  </a:outerShdw>
                </a:effectLst>
              </a:rPr>
              <a:t>U2: ACTIVIDAD</a:t>
            </a:r>
          </a:p>
        </p:txBody>
      </p:sp>
      <p:sp>
        <p:nvSpPr>
          <p:cNvPr id="202757" name="Rectangle 5"/>
          <p:cNvSpPr>
            <a:spLocks noChangeArrowheads="1"/>
          </p:cNvSpPr>
          <p:nvPr/>
        </p:nvSpPr>
        <p:spPr bwMode="auto">
          <a:xfrm>
            <a:off x="2655888" y="787400"/>
            <a:ext cx="6400800" cy="522288"/>
          </a:xfrm>
          <a:prstGeom prst="rect">
            <a:avLst/>
          </a:prstGeom>
          <a:noFill/>
          <a:ln w="9525">
            <a:noFill/>
            <a:miter lim="800000"/>
            <a:headEnd/>
            <a:tailEnd/>
          </a:ln>
          <a:effectLst/>
        </p:spPr>
        <p:txBody>
          <a:bodyPr/>
          <a:lstStyle/>
          <a:p>
            <a:pPr marL="342900" indent="-342900" algn="l">
              <a:spcBef>
                <a:spcPct val="20000"/>
              </a:spcBef>
              <a:buClr>
                <a:schemeClr val="tx2"/>
              </a:buClr>
              <a:buSzPct val="70000"/>
              <a:buFont typeface="Wingdings" pitchFamily="2" charset="2"/>
              <a:buChar char="n"/>
            </a:pPr>
            <a:r>
              <a:rPr lang="es-ES" sz="1800" b="1">
                <a:effectLst/>
                <a:cs typeface="Arial" charset="0"/>
              </a:rPr>
              <a:t>M</a:t>
            </a:r>
            <a:r>
              <a:rPr lang="es-ES" sz="1800" b="1">
                <a:solidFill>
                  <a:schemeClr val="tx1"/>
                </a:solidFill>
                <a:effectLst/>
                <a:cs typeface="Arial" charset="0"/>
              </a:rPr>
              <a:t>ateria y energía</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Propuesta">
  <a:themeElements>
    <a:clrScheme name="Propuesta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Propues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s-ES" sz="1600" b="0" i="0" u="none" strike="noStrike" cap="none" normalizeH="0" baseline="0" smtClean="0">
            <a:ln>
              <a:noFill/>
            </a:ln>
            <a:solidFill>
              <a:schemeClr val="tx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s-ES" sz="1600" b="0" i="0" u="none" strike="noStrike" cap="none" normalizeH="0" baseline="0" smtClean="0">
            <a:ln>
              <a:noFill/>
            </a:ln>
            <a:solidFill>
              <a:schemeClr val="tx2"/>
            </a:solidFill>
            <a:effectLst>
              <a:outerShdw blurRad="38100" dist="38100" dir="2700000" algn="tl">
                <a:srgbClr val="000000">
                  <a:alpha val="43137"/>
                </a:srgbClr>
              </a:outerShdw>
            </a:effectLst>
            <a:latin typeface="Arial" charset="0"/>
          </a:defRPr>
        </a:defPPr>
      </a:lstStyle>
    </a:lnDef>
  </a:objectDefaults>
  <a:extraClrSchemeLst>
    <a:extraClrScheme>
      <a:clrScheme name="Propuesta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Propuesta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Propuesta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Propuesta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Propuesta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Propuesta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Propuesta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Propuesta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seño personalizado">
  <a:themeElements>
    <a:clrScheme name="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ersonaliz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s-ES" sz="1600" b="0" i="0" u="none" strike="noStrike" cap="none" normalizeH="0" baseline="0" smtClean="0">
            <a:ln>
              <a:noFill/>
            </a:ln>
            <a:solidFill>
              <a:schemeClr val="tx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s-ES" sz="1600" b="0" i="0" u="none" strike="noStrike" cap="none" normalizeH="0" baseline="0" smtClean="0">
            <a:ln>
              <a:noFill/>
            </a:ln>
            <a:solidFill>
              <a:schemeClr val="tx2"/>
            </a:solidFill>
            <a:effectLst>
              <a:outerShdw blurRad="38100" dist="38100" dir="2700000" algn="tl">
                <a:srgbClr val="000000">
                  <a:alpha val="43137"/>
                </a:srgbClr>
              </a:outerShdw>
            </a:effectLst>
            <a:latin typeface="Arial" charset="0"/>
          </a:defRPr>
        </a:defPPr>
      </a:lstStyle>
    </a:lnDef>
  </a:objectDefaults>
  <a:extraClrSchemeLst>
    <a:extraClrScheme>
      <a:clrScheme name="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ersonaliz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ersonaliz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ersonaliz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ersonaliz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ersonaliz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ersonaliz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ersonaliz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ersonaliz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ersonaliz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ersonaliz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ersonaliz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iseño personalizado">
  <a:themeElements>
    <a:clrScheme name="1_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iseño personaliz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s-ES" sz="1600" b="0" i="0" u="none" strike="noStrike" cap="none" normalizeH="0" baseline="0" smtClean="0">
            <a:ln>
              <a:noFill/>
            </a:ln>
            <a:solidFill>
              <a:schemeClr val="tx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s-ES" sz="1600" b="0" i="0" u="none" strike="noStrike" cap="none" normalizeH="0" baseline="0" smtClean="0">
            <a:ln>
              <a:noFill/>
            </a:ln>
            <a:solidFill>
              <a:schemeClr val="tx2"/>
            </a:solidFill>
            <a:effectLst>
              <a:outerShdw blurRad="38100" dist="38100" dir="2700000" algn="tl">
                <a:srgbClr val="000000">
                  <a:alpha val="43137"/>
                </a:srgbClr>
              </a:outerShdw>
            </a:effectLst>
            <a:latin typeface="Arial" charset="0"/>
          </a:defRPr>
        </a:defPPr>
      </a:lstStyle>
    </a:lnDef>
  </a:objectDefaults>
  <a:extraClrSchemeLst>
    <a:extraClrScheme>
      <a:clrScheme name="1_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seño personaliz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iseño personaliz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iseño personaliz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iseño personaliz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iseño personaliz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iseño personaliz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iseño personaliz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iseño personaliz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iseño personaliz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iseño personaliz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iseño personaliz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Propuesta">
  <a:themeElements>
    <a:clrScheme name="2_Propuesta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2_Propues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s-ES" sz="1600" b="0" i="0" u="none" strike="noStrike" cap="none" normalizeH="0" baseline="0" smtClean="0">
            <a:ln>
              <a:noFill/>
            </a:ln>
            <a:solidFill>
              <a:schemeClr val="tx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s-ES" sz="1600" b="0" i="0" u="none" strike="noStrike" cap="none" normalizeH="0" baseline="0" smtClean="0">
            <a:ln>
              <a:noFill/>
            </a:ln>
            <a:solidFill>
              <a:schemeClr val="tx2"/>
            </a:solidFill>
            <a:effectLst>
              <a:outerShdw blurRad="38100" dist="38100" dir="2700000" algn="tl">
                <a:srgbClr val="000000">
                  <a:alpha val="43137"/>
                </a:srgbClr>
              </a:outerShdw>
            </a:effectLst>
            <a:latin typeface="Arial" charset="0"/>
          </a:defRPr>
        </a:defPPr>
      </a:lstStyle>
    </a:lnDef>
  </a:objectDefaults>
  <a:extraClrSchemeLst>
    <a:extraClrScheme>
      <a:clrScheme name="2_Propuesta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2_Propuesta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2_Propuesta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2_Propuesta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2_Propuesta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2_Propuesta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2_Propuesta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2_Propuesta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Proposal</Template>
  <TotalTime>4276</TotalTime>
  <Words>1705</Words>
  <Application>Microsoft Office PowerPoint</Application>
  <PresentationFormat>Presentación en pantalla (4:3)</PresentationFormat>
  <Paragraphs>150</Paragraphs>
  <Slides>16</Slides>
  <Notes>0</Notes>
  <HiddenSlides>0</HiddenSlides>
  <MMClips>0</MMClips>
  <ScaleCrop>false</ScaleCrop>
  <HeadingPairs>
    <vt:vector size="4" baseType="variant">
      <vt:variant>
        <vt:lpstr>Tema</vt:lpstr>
      </vt:variant>
      <vt:variant>
        <vt:i4>4</vt:i4>
      </vt:variant>
      <vt:variant>
        <vt:lpstr>Títulos de diapositiva</vt:lpstr>
      </vt:variant>
      <vt:variant>
        <vt:i4>16</vt:i4>
      </vt:variant>
    </vt:vector>
  </HeadingPairs>
  <TitlesOfParts>
    <vt:vector size="20" baseType="lpstr">
      <vt:lpstr>Propuesta</vt:lpstr>
      <vt:lpstr>Diseño personalizado</vt:lpstr>
      <vt:lpstr>1_Diseño personalizado</vt:lpstr>
      <vt:lpstr>2_Propuesta</vt:lpstr>
      <vt:lpstr>Dinámica de los ecosistemas</vt:lpstr>
      <vt:lpstr>INTRODUCCIÓN</vt:lpstr>
      <vt:lpstr>Presentación de PowerPoint</vt:lpstr>
      <vt:lpstr>U2: MATERIA Y ENERGIA</vt:lpstr>
      <vt:lpstr>U2: MATERIA Y ENERGIA</vt:lpstr>
      <vt:lpstr>U2: MATERIA Y ENERGIA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RED TROFICA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WENDY</dc:creator>
  <cp:lastModifiedBy>INES CANTILLO</cp:lastModifiedBy>
  <cp:revision>48</cp:revision>
  <dcterms:created xsi:type="dcterms:W3CDTF">2004-06-23T14:47:05Z</dcterms:created>
  <dcterms:modified xsi:type="dcterms:W3CDTF">2012-01-31T01:26:02Z</dcterms:modified>
</cp:coreProperties>
</file>