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D54408CC-B0FD-4ADD-A37D-9A15538EBF1C}">
          <p14:sldIdLst>
            <p14:sldId id="256"/>
          </p14:sldIdLst>
        </p14:section>
        <p14:section name="Sección sin título" id="{D601F9A9-6B7D-4DB6-AD56-1425303D2599}">
          <p14:sldIdLst>
            <p14:sldId id="257"/>
            <p14:sldId id="259"/>
            <p14:sldId id="260"/>
            <p14:sldId id="258"/>
            <p14:sldId id="261"/>
            <p14:sldId id="262"/>
            <p14:sldId id="263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3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871BA-B76C-4BE9-8A46-9F11FF371321}" type="datetimeFigureOut">
              <a:rPr lang="es-CO" smtClean="0"/>
              <a:t>30/01/2012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A504E-5952-4C3B-95E4-C55A83D64B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5116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A504E-5952-4C3B-95E4-C55A83D64B6E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0582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3A973-A46E-4A44-B91E-FF4F50EF3194}" type="datetimeFigureOut">
              <a:rPr lang="fr-FR"/>
              <a:pPr>
                <a:defRPr/>
              </a:pPr>
              <a:t>30/01/2012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687FC-6406-4772-8586-B9E70CE87F28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C3FD9-E100-45EA-863C-4A402E09C336}" type="datetimeFigureOut">
              <a:rPr lang="fr-FR"/>
              <a:pPr>
                <a:defRPr/>
              </a:pPr>
              <a:t>30/01/2012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A853D-AFDF-4CF4-9747-89BFC7A8AB2F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E36C8-0219-4DF3-8DA8-792B23FBB502}" type="datetimeFigureOut">
              <a:rPr lang="fr-FR"/>
              <a:pPr>
                <a:defRPr/>
              </a:pPr>
              <a:t>30/01/2012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BB7F5-8CEA-4688-B6BD-A90855B3C755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C55BA-253F-4B2E-A612-C59A2DF12668}" type="datetimeFigureOut">
              <a:rPr lang="fr-FR"/>
              <a:pPr>
                <a:defRPr/>
              </a:pPr>
              <a:t>30/01/2012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03029-F864-4821-B8EA-B1E56346C3A3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ADED-6982-483D-879A-9B7F9BC799A1}" type="datetimeFigureOut">
              <a:rPr lang="fr-FR"/>
              <a:pPr>
                <a:defRPr/>
              </a:pPr>
              <a:t>30/01/2012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7CA95-5C7C-4833-BA27-7C3F07046355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40E7B-DB40-4127-BE8F-F04623927300}" type="datetimeFigureOut">
              <a:rPr lang="fr-FR"/>
              <a:pPr>
                <a:defRPr/>
              </a:pPr>
              <a:t>30/01/2012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6E095-3624-4A10-A08C-CDD31B1B6D7F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85F75-E3EF-4C78-9575-6142F90C92D7}" type="datetimeFigureOut">
              <a:rPr lang="fr-FR"/>
              <a:pPr>
                <a:defRPr/>
              </a:pPr>
              <a:t>30/01/2012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2C8F3-71EE-484E-84C9-97CB6176F280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FF2C1-2E3F-4BD8-A4A4-4502474DFD45}" type="datetimeFigureOut">
              <a:rPr lang="fr-FR"/>
              <a:pPr>
                <a:defRPr/>
              </a:pPr>
              <a:t>30/01/2012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E4ABC-1BA0-4758-B2FB-366FE586305E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EBC92-E300-40BF-8790-D0685AD0FF94}" type="datetimeFigureOut">
              <a:rPr lang="fr-FR"/>
              <a:pPr>
                <a:defRPr/>
              </a:pPr>
              <a:t>30/01/2012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07ED6-F9B5-4FE4-8F59-EEC19FEC07CC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230CD-0B2B-4EA8-B9A5-4A01F9C65486}" type="datetimeFigureOut">
              <a:rPr lang="fr-FR"/>
              <a:pPr>
                <a:defRPr/>
              </a:pPr>
              <a:t>30/01/2012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1E9E2-103F-47DC-8D6C-B9A86CFFB49B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1D6FA-7DEC-415E-8740-F5DABDCEC751}" type="datetimeFigureOut">
              <a:rPr lang="fr-FR"/>
              <a:pPr>
                <a:defRPr/>
              </a:pPr>
              <a:t>30/01/2012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5B9E4-DBCC-4AB1-8826-8AD14A20FBDE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9F6B0D-1223-4F0F-8411-D56CDAA0E35D}" type="datetimeFigureOut">
              <a:rPr lang="fr-FR"/>
              <a:pPr>
                <a:defRPr/>
              </a:pPr>
              <a:t>30/01/2012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D1DE15-E796-4FE3-8D5F-6CDA71C0B757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epm.com.co/bibliotecaepm/biblioteca_virtual/actividades-pcbgq.htm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1643063" y="5072063"/>
            <a:ext cx="6286500" cy="1000125"/>
          </a:xfrm>
        </p:spPr>
        <p:txBody>
          <a:bodyPr/>
          <a:lstStyle/>
          <a:p>
            <a:pPr algn="l" eaLnBrk="1" hangingPunct="1"/>
            <a:r>
              <a:rPr lang="fr-CA" sz="4200" dirty="0" smtClean="0"/>
              <a:t>CICLOS BIOGEOQUIMICOS </a:t>
            </a:r>
            <a:endParaRPr lang="fr-FR" sz="4200" dirty="0" smtClean="0"/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2000250" y="5857875"/>
            <a:ext cx="4857750" cy="785813"/>
          </a:xfrm>
        </p:spPr>
        <p:txBody>
          <a:bodyPr/>
          <a:lstStyle/>
          <a:p>
            <a:pPr algn="l" eaLnBrk="1" hangingPunct="1"/>
            <a:r>
              <a:rPr lang="fr-FR" sz="2400" dirty="0" smtClean="0">
                <a:solidFill>
                  <a:schemeClr val="tx1"/>
                </a:solidFill>
              </a:rPr>
              <a:t>El </a:t>
            </a:r>
            <a:r>
              <a:rPr lang="fr-FR" sz="2400" dirty="0" err="1" smtClean="0">
                <a:solidFill>
                  <a:schemeClr val="tx1"/>
                </a:solidFill>
              </a:rPr>
              <a:t>reciclaje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natural</a:t>
            </a:r>
            <a:endParaRPr lang="fr-FR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97" y="0"/>
            <a:ext cx="9187897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ACTIVIDADES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>
                <a:hlinkClick r:id="rId3"/>
              </a:rPr>
              <a:t>http://</a:t>
            </a:r>
            <a:r>
              <a:rPr lang="es-CO" dirty="0" smtClean="0">
                <a:hlinkClick r:id="rId3"/>
              </a:rPr>
              <a:t>www2.epm.com.co/bibliotecaepm/biblioteca_virtual/actividades-pcbgq.htm</a:t>
            </a:r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05274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171700" y="285728"/>
            <a:ext cx="5329258" cy="1143000"/>
          </a:xfrm>
        </p:spPr>
        <p:txBody>
          <a:bodyPr/>
          <a:lstStyle/>
          <a:p>
            <a:pPr algn="l" eaLnBrk="1" hangingPunct="1"/>
            <a:r>
              <a:rPr lang="fr-CA" smtClean="0"/>
              <a:t>Definición</a:t>
            </a:r>
            <a:endParaRPr lang="fr-FR" dirty="0" smtClean="0"/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1714480" y="1357298"/>
            <a:ext cx="6572304" cy="2971808"/>
          </a:xfrm>
        </p:spPr>
        <p:txBody>
          <a:bodyPr/>
          <a:lstStyle/>
          <a:p>
            <a:r>
              <a:rPr lang="es-CO" sz="2000" b="1" dirty="0" smtClean="0">
                <a:latin typeface="Arial" pitchFamily="34" charset="0"/>
                <a:cs typeface="Arial" pitchFamily="34" charset="0"/>
              </a:rPr>
              <a:t>La materia circula desde los seres vivos hacia el ambiente abiótico, y viceversa. Esa circulación constituye los ciclos biogeoquímicos, que son los movimientos de agua, de carbono, oxígeno, nitrógeno, fósforo, azufre y otros elementos que en forma permanente se conectan con los componentes bióticos y abióticos de la Tierra. Las sustancias utilizadas por los seres vivos no se "pierden" aunque pueden llegar a sitios donde resultan inaccesibles para los organismos por un largo período. Sin embargo, casi siempre la materia se reutiliza y a menudo circula varias veces, tanto dentro de los ecosistemas como fuera de ellos. </a:t>
            </a:r>
          </a:p>
          <a:p>
            <a:endParaRPr lang="es-CO" sz="2000" b="1" dirty="0">
              <a:latin typeface="Arial" pitchFamily="34" charset="0"/>
              <a:cs typeface="Arial" pitchFamily="34" charset="0"/>
            </a:endParaRPr>
          </a:p>
          <a:p>
            <a:endParaRPr lang="es-CO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O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O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O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O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O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O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O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O" sz="1400" b="1" dirty="0" smtClean="0"/>
              <a:t/>
            </a:r>
            <a:br>
              <a:rPr lang="es-CO" sz="1400" b="1" dirty="0" smtClean="0"/>
            </a:br>
            <a:endParaRPr lang="fr-FR" sz="1400" dirty="0" smtClean="0"/>
          </a:p>
          <a:p>
            <a:endParaRPr lang="es-CO" sz="1400" dirty="0" smtClean="0"/>
          </a:p>
          <a:p>
            <a:endParaRPr lang="fr-FR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animated-su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142852"/>
            <a:ext cx="1357322" cy="1357322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Picture 4" descr="grafico cicl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717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539552" y="1556792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FFC000"/>
                </a:solidFill>
              </a:rPr>
              <a:t>Los ciclos </a:t>
            </a:r>
            <a:r>
              <a:rPr lang="es-CO" b="1" dirty="0"/>
              <a:t>biogeoquímicos pueden ser gaseosos, sedimentarios y mixtos. </a:t>
            </a:r>
            <a:br>
              <a:rPr lang="es-CO" b="1" dirty="0"/>
            </a:br>
            <a:r>
              <a:rPr lang="es-CO" b="1" dirty="0"/>
              <a:t>-</a:t>
            </a:r>
            <a:r>
              <a:rPr lang="es-CO" b="1" dirty="0">
                <a:solidFill>
                  <a:srgbClr val="FFC000"/>
                </a:solidFill>
              </a:rPr>
              <a:t>Ciclos gaseosos </a:t>
            </a:r>
            <a:r>
              <a:rPr lang="es-CO" b="1" dirty="0"/>
              <a:t/>
            </a:r>
            <a:br>
              <a:rPr lang="es-CO" b="1" dirty="0"/>
            </a:br>
            <a:r>
              <a:rPr lang="es-CO" b="1" dirty="0"/>
              <a:t>Los elementos casi siempre se distribuyen tanto en la atmósfera como en el agua y de ahí a los organismos, y así sucesivamente. </a:t>
            </a:r>
            <a:br>
              <a:rPr lang="es-CO" b="1" dirty="0"/>
            </a:br>
            <a:r>
              <a:rPr lang="es-CO" b="1" dirty="0"/>
              <a:t>Los elementos que cumplen ciclos gaseosos son el carbono, el oxígeno y el nitrógeno. </a:t>
            </a:r>
            <a:br>
              <a:rPr lang="es-CO" b="1" dirty="0"/>
            </a:br>
            <a:r>
              <a:rPr lang="es-CO" b="1" dirty="0" smtClean="0"/>
              <a:t>-</a:t>
            </a:r>
            <a:r>
              <a:rPr lang="es-CO" b="1" dirty="0">
                <a:solidFill>
                  <a:srgbClr val="FFC000"/>
                </a:solidFill>
              </a:rPr>
              <a:t>Ciclos sedimentarios </a:t>
            </a:r>
            <a:r>
              <a:rPr lang="es-CO" b="1" dirty="0"/>
              <a:t/>
            </a:r>
            <a:br>
              <a:rPr lang="es-CO" b="1" dirty="0"/>
            </a:br>
            <a:r>
              <a:rPr lang="es-CO" b="1" dirty="0"/>
              <a:t>Son aquellos donde los elementos permanecen formando parte de la tierra, ya sea en las rocas o en el fondo marino, y de ahí a los organismos. En estos, la transformación y recuperación de estos elementos es mucho más lenta. Ejemplos de ciclos sedimentarios son el del fósforo y el del azufre. </a:t>
            </a:r>
            <a:br>
              <a:rPr lang="es-CO" b="1" dirty="0"/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769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CICLO DEL AGUA</a:t>
            </a:r>
            <a:endParaRPr lang="fr-FR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/>
          </a:p>
        </p:txBody>
      </p:sp>
      <p:pic>
        <p:nvPicPr>
          <p:cNvPr id="1026" name="Picture 2" descr="http://www.aguascordobesas.com.ar/kids/Imagen/k3-cica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496855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CICLO DEL NITROGENO</a:t>
            </a:r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768752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26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CICLO DE CARBONO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028" name="Picture 4" descr="http://2.bp.blogspot.com/_VksoHwO2q4w/THFa-Z_VaQI/AAAAAAAAAEI/1jYGmipIyqI/s1600/ciclo-del-carbo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1412776"/>
            <a:ext cx="65151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534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CICLO DEL FOSFORO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2050" name="Picture 2" descr="http://www2.epm.com.co/bibliotecaepm/biblioteca_virtual/images/fosfor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08820"/>
            <a:ext cx="5544615" cy="34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431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CICLO DEL AZUFRE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3074" name="Picture 2" descr="http://3.bp.blogspot.com/-32t9CD5W95U/TiXsdiuxkCI/AAAAAAAAACI/HeJ1lvEW5C8/s1600/3766838749_bdafdb6f9a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885949"/>
            <a:ext cx="5492707" cy="35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672387"/>
      </p:ext>
    </p:extLst>
  </p:cSld>
  <p:clrMapOvr>
    <a:masterClrMapping/>
  </p:clrMapOvr>
</p:sld>
</file>

<file path=ppt/theme/theme1.xml><?xml version="1.0" encoding="utf-8"?>
<a:theme xmlns:a="http://schemas.openxmlformats.org/drawingml/2006/main" name="5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56</Template>
  <TotalTime>110</TotalTime>
  <Words>149</Words>
  <Application>Microsoft Office PowerPoint</Application>
  <PresentationFormat>Presentación en pantalla (4:3)</PresentationFormat>
  <Paragraphs>23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56</vt:lpstr>
      <vt:lpstr>CICLOS BIOGEOQUIMICOS </vt:lpstr>
      <vt:lpstr>Definición</vt:lpstr>
      <vt:lpstr>Presentación de PowerPoint</vt:lpstr>
      <vt:lpstr>Presentación de PowerPoint</vt:lpstr>
      <vt:lpstr>CICLO DEL AGUA</vt:lpstr>
      <vt:lpstr>CICLO DEL NITROGENO</vt:lpstr>
      <vt:lpstr>CICLO DE CARBONO</vt:lpstr>
      <vt:lpstr>CICLO DEL FOSFORO</vt:lpstr>
      <vt:lpstr>CICLO DEL AZUFRE</vt:lpstr>
      <vt:lpstr>ACTIVIDADES</vt:lpstr>
    </vt:vector>
  </TitlesOfParts>
  <Company>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Flujo de energía</dc:title>
  <dc:creator>Yadai</dc:creator>
  <cp:lastModifiedBy>INES CANTILLO</cp:lastModifiedBy>
  <cp:revision>12</cp:revision>
  <dcterms:created xsi:type="dcterms:W3CDTF">2009-01-01T09:22:44Z</dcterms:created>
  <dcterms:modified xsi:type="dcterms:W3CDTF">2012-01-31T01:54:33Z</dcterms:modified>
</cp:coreProperties>
</file>